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399663" y="191086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5301" y="2192527"/>
            <a:ext cx="10061397" cy="451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1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399663" y="191086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88547" y="1015669"/>
            <a:ext cx="241490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8692" y="1625777"/>
            <a:ext cx="10254614" cy="3865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Relationship Id="rId4" Type="http://schemas.openxmlformats.org/officeDocument/2006/relationships/image" Target="../media/image58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9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image" Target="../media/image10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1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Relationship Id="rId4" Type="http://schemas.openxmlformats.org/officeDocument/2006/relationships/image" Target="../media/image136.jpg"/><Relationship Id="rId5" Type="http://schemas.openxmlformats.org/officeDocument/2006/relationships/image" Target="../media/image13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44582" y="2073452"/>
            <a:ext cx="4902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FFFFFF"/>
                </a:solidFill>
                <a:latin typeface="微软雅黑"/>
                <a:cs typeface="微软雅黑"/>
              </a:rPr>
              <a:t>静电的防止与利用</a:t>
            </a:r>
            <a:endParaRPr sz="4800">
              <a:latin typeface="微软雅黑"/>
              <a:cs typeface="微软雅黑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34705" y="3569668"/>
          <a:ext cx="8091805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575"/>
                <a:gridCol w="1343025"/>
                <a:gridCol w="3418204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15"/>
                        </a:lnSpc>
                      </a:pPr>
                      <a:r>
                        <a:rPr dirty="0" sz="2800" spc="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主讲人：曾亚</a:t>
                      </a:r>
                      <a:r>
                        <a:rPr dirty="0" sz="2800" spc="-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梅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79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spc="1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校：北京市第八中</a:t>
                      </a:r>
                      <a:r>
                        <a:rPr dirty="0" sz="2800" b="1" i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6411" y="3226307"/>
            <a:ext cx="5599176" cy="2761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25486" y="1947519"/>
            <a:ext cx="9921875" cy="264223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469900" marR="5080" indent="-457200">
              <a:lnSpc>
                <a:spcPts val="3320"/>
              </a:lnSpc>
              <a:spcBef>
                <a:spcPts val="23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问题：把一个不带电的金属导体</a:t>
            </a:r>
            <a:r>
              <a:rPr dirty="0" sz="2800" spc="-5" i="1">
                <a:latin typeface="Times New Roman"/>
                <a:cs typeface="Times New Roman"/>
              </a:rPr>
              <a:t>AB</a:t>
            </a:r>
            <a:r>
              <a:rPr dirty="0" sz="2800" i="1">
                <a:latin typeface="Times New Roman"/>
                <a:cs typeface="Times New Roman"/>
              </a:rPr>
              <a:t>C</a:t>
            </a:r>
            <a:r>
              <a:rPr dirty="0" sz="2800" spc="-5" i="1">
                <a:latin typeface="Times New Roman"/>
                <a:cs typeface="Times New Roman"/>
              </a:rPr>
              <a:t>D</a:t>
            </a:r>
            <a:r>
              <a:rPr dirty="0" sz="2800">
                <a:latin typeface="华文楷体"/>
                <a:cs typeface="华文楷体"/>
              </a:rPr>
              <a:t>放到电场强度为</a:t>
            </a:r>
            <a:r>
              <a:rPr dirty="0" sz="2800" spc="-5" i="1">
                <a:latin typeface="Times New Roman"/>
                <a:cs typeface="Times New Roman"/>
              </a:rPr>
              <a:t>E</a:t>
            </a:r>
            <a:r>
              <a:rPr dirty="0" baseline="-16975" sz="2700" spc="7">
                <a:latin typeface="Times New Roman"/>
                <a:cs typeface="Times New Roman"/>
              </a:rPr>
              <a:t>0</a:t>
            </a:r>
            <a:r>
              <a:rPr dirty="0" sz="2800">
                <a:latin typeface="华文楷体"/>
                <a:cs typeface="华文楷体"/>
              </a:rPr>
              <a:t>的</a:t>
            </a:r>
            <a:r>
              <a:rPr dirty="0" sz="2800" spc="-5">
                <a:latin typeface="华文楷体"/>
                <a:cs typeface="华文楷体"/>
              </a:rPr>
              <a:t>电 </a:t>
            </a:r>
            <a:r>
              <a:rPr dirty="0" sz="2800">
                <a:latin typeface="华文楷体"/>
                <a:cs typeface="华文楷体"/>
              </a:rPr>
              <a:t>场中，根据金属的微观结构模型，自由电子怎样移动呢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imes New Roman"/>
              <a:cs typeface="Times New Roman"/>
            </a:endParaRPr>
          </a:p>
          <a:p>
            <a:pPr marL="3046730">
              <a:lnSpc>
                <a:spcPct val="100000"/>
              </a:lnSpc>
              <a:tabLst>
                <a:tab pos="6579870" algn="l"/>
              </a:tabLst>
            </a:pPr>
            <a:r>
              <a:rPr dirty="0" sz="2400" i="1">
                <a:latin typeface="Times New Roman"/>
                <a:cs typeface="Times New Roman"/>
              </a:rPr>
              <a:t>A	C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algn="r" marR="2529205">
              <a:lnSpc>
                <a:spcPct val="100000"/>
              </a:lnSpc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9707" y="5519204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8561" y="5519204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791" y="2788920"/>
            <a:ext cx="3601212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81639" y="487358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9089" y="4892090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14359" y="2970276"/>
            <a:ext cx="2898648" cy="2098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23376" y="3095244"/>
            <a:ext cx="1800225" cy="1781810"/>
          </a:xfrm>
          <a:custGeom>
            <a:avLst/>
            <a:gdLst/>
            <a:ahLst/>
            <a:cxnLst/>
            <a:rect l="l" t="t" r="r" b="b"/>
            <a:pathLst>
              <a:path w="1800225" h="1781810">
                <a:moveTo>
                  <a:pt x="0" y="0"/>
                </a:moveTo>
                <a:lnTo>
                  <a:pt x="1799844" y="0"/>
                </a:lnTo>
                <a:lnTo>
                  <a:pt x="1799844" y="1781555"/>
                </a:lnTo>
                <a:lnTo>
                  <a:pt x="0" y="17815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16391" y="3088767"/>
            <a:ext cx="1813560" cy="1794510"/>
          </a:xfrm>
          <a:custGeom>
            <a:avLst/>
            <a:gdLst/>
            <a:ahLst/>
            <a:cxnLst/>
            <a:rect l="l" t="t" r="r" b="b"/>
            <a:pathLst>
              <a:path w="1813559" h="1794510">
                <a:moveTo>
                  <a:pt x="1813305" y="1794370"/>
                </a:moveTo>
                <a:lnTo>
                  <a:pt x="0" y="1794370"/>
                </a:lnTo>
                <a:lnTo>
                  <a:pt x="0" y="0"/>
                </a:lnTo>
                <a:lnTo>
                  <a:pt x="1813305" y="0"/>
                </a:lnTo>
                <a:lnTo>
                  <a:pt x="1813305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781670"/>
                </a:lnTo>
                <a:lnTo>
                  <a:pt x="6350" y="1781670"/>
                </a:lnTo>
                <a:lnTo>
                  <a:pt x="12700" y="1788020"/>
                </a:lnTo>
                <a:lnTo>
                  <a:pt x="1813305" y="1788020"/>
                </a:lnTo>
                <a:lnTo>
                  <a:pt x="1813305" y="1794370"/>
                </a:lnTo>
                <a:close/>
              </a:path>
              <a:path w="1813559" h="179451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1813559" h="1794510">
                <a:moveTo>
                  <a:pt x="1800605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1800605" y="6349"/>
                </a:lnTo>
                <a:lnTo>
                  <a:pt x="1800605" y="12699"/>
                </a:lnTo>
                <a:close/>
              </a:path>
              <a:path w="1813559" h="1794510">
                <a:moveTo>
                  <a:pt x="1800605" y="1788020"/>
                </a:moveTo>
                <a:lnTo>
                  <a:pt x="1800605" y="6349"/>
                </a:lnTo>
                <a:lnTo>
                  <a:pt x="1806955" y="12699"/>
                </a:lnTo>
                <a:lnTo>
                  <a:pt x="1813305" y="12699"/>
                </a:lnTo>
                <a:lnTo>
                  <a:pt x="1813305" y="1781670"/>
                </a:lnTo>
                <a:lnTo>
                  <a:pt x="1806955" y="1781670"/>
                </a:lnTo>
                <a:lnTo>
                  <a:pt x="1800605" y="1788020"/>
                </a:lnTo>
                <a:close/>
              </a:path>
              <a:path w="1813559" h="1794510">
                <a:moveTo>
                  <a:pt x="1813305" y="12699"/>
                </a:moveTo>
                <a:lnTo>
                  <a:pt x="1806955" y="12699"/>
                </a:lnTo>
                <a:lnTo>
                  <a:pt x="1800605" y="6349"/>
                </a:lnTo>
                <a:lnTo>
                  <a:pt x="1813305" y="6349"/>
                </a:lnTo>
                <a:lnTo>
                  <a:pt x="1813305" y="12699"/>
                </a:lnTo>
                <a:close/>
              </a:path>
              <a:path w="1813559" h="1794510">
                <a:moveTo>
                  <a:pt x="12700" y="1788020"/>
                </a:moveTo>
                <a:lnTo>
                  <a:pt x="6350" y="1781670"/>
                </a:lnTo>
                <a:lnTo>
                  <a:pt x="12700" y="1781670"/>
                </a:lnTo>
                <a:lnTo>
                  <a:pt x="12700" y="1788020"/>
                </a:lnTo>
                <a:close/>
              </a:path>
              <a:path w="1813559" h="1794510">
                <a:moveTo>
                  <a:pt x="1800605" y="1788020"/>
                </a:moveTo>
                <a:lnTo>
                  <a:pt x="12700" y="1788020"/>
                </a:lnTo>
                <a:lnTo>
                  <a:pt x="12700" y="1781670"/>
                </a:lnTo>
                <a:lnTo>
                  <a:pt x="1800605" y="1781670"/>
                </a:lnTo>
                <a:lnTo>
                  <a:pt x="1800605" y="1788020"/>
                </a:lnTo>
                <a:close/>
              </a:path>
              <a:path w="1813559" h="1794510">
                <a:moveTo>
                  <a:pt x="1813305" y="1788020"/>
                </a:moveTo>
                <a:lnTo>
                  <a:pt x="1800605" y="1788020"/>
                </a:lnTo>
                <a:lnTo>
                  <a:pt x="1806955" y="1781670"/>
                </a:lnTo>
                <a:lnTo>
                  <a:pt x="1813305" y="1781670"/>
                </a:lnTo>
                <a:lnTo>
                  <a:pt x="1813305" y="1788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33231" y="3110483"/>
            <a:ext cx="297180" cy="1781810"/>
          </a:xfrm>
          <a:custGeom>
            <a:avLst/>
            <a:gdLst/>
            <a:ahLst/>
            <a:cxnLst/>
            <a:rect l="l" t="t" r="r" b="b"/>
            <a:pathLst>
              <a:path w="297179" h="1781810">
                <a:moveTo>
                  <a:pt x="0" y="0"/>
                </a:moveTo>
                <a:lnTo>
                  <a:pt x="297179" y="0"/>
                </a:lnTo>
                <a:lnTo>
                  <a:pt x="297179" y="1781556"/>
                </a:lnTo>
                <a:lnTo>
                  <a:pt x="0" y="1781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27364" y="3103562"/>
            <a:ext cx="309245" cy="1794510"/>
          </a:xfrm>
          <a:custGeom>
            <a:avLst/>
            <a:gdLst/>
            <a:ahLst/>
            <a:cxnLst/>
            <a:rect l="l" t="t" r="r" b="b"/>
            <a:pathLst>
              <a:path w="309245" h="1794510">
                <a:moveTo>
                  <a:pt x="308737" y="1794370"/>
                </a:moveTo>
                <a:lnTo>
                  <a:pt x="0" y="1794370"/>
                </a:lnTo>
                <a:lnTo>
                  <a:pt x="0" y="0"/>
                </a:lnTo>
                <a:lnTo>
                  <a:pt x="308737" y="0"/>
                </a:lnTo>
                <a:lnTo>
                  <a:pt x="308737" y="6350"/>
                </a:lnTo>
                <a:lnTo>
                  <a:pt x="12700" y="6350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1781670"/>
                </a:lnTo>
                <a:lnTo>
                  <a:pt x="6350" y="1781670"/>
                </a:lnTo>
                <a:lnTo>
                  <a:pt x="12700" y="1788020"/>
                </a:lnTo>
                <a:lnTo>
                  <a:pt x="308737" y="1788020"/>
                </a:lnTo>
                <a:lnTo>
                  <a:pt x="308737" y="1794370"/>
                </a:lnTo>
                <a:close/>
              </a:path>
              <a:path w="309245" h="1794510">
                <a:moveTo>
                  <a:pt x="12700" y="12699"/>
                </a:moveTo>
                <a:lnTo>
                  <a:pt x="6350" y="12699"/>
                </a:lnTo>
                <a:lnTo>
                  <a:pt x="12700" y="6350"/>
                </a:lnTo>
                <a:lnTo>
                  <a:pt x="12700" y="12699"/>
                </a:lnTo>
                <a:close/>
              </a:path>
              <a:path w="309245" h="1794510">
                <a:moveTo>
                  <a:pt x="296037" y="12699"/>
                </a:moveTo>
                <a:lnTo>
                  <a:pt x="12700" y="12699"/>
                </a:lnTo>
                <a:lnTo>
                  <a:pt x="12700" y="6350"/>
                </a:lnTo>
                <a:lnTo>
                  <a:pt x="296037" y="6350"/>
                </a:lnTo>
                <a:lnTo>
                  <a:pt x="296037" y="12699"/>
                </a:lnTo>
                <a:close/>
              </a:path>
              <a:path w="309245" h="1794510">
                <a:moveTo>
                  <a:pt x="296037" y="1788020"/>
                </a:moveTo>
                <a:lnTo>
                  <a:pt x="296037" y="6350"/>
                </a:lnTo>
                <a:lnTo>
                  <a:pt x="302387" y="12699"/>
                </a:lnTo>
                <a:lnTo>
                  <a:pt x="308737" y="12699"/>
                </a:lnTo>
                <a:lnTo>
                  <a:pt x="308737" y="1781670"/>
                </a:lnTo>
                <a:lnTo>
                  <a:pt x="302387" y="1781670"/>
                </a:lnTo>
                <a:lnTo>
                  <a:pt x="296037" y="1788020"/>
                </a:lnTo>
                <a:close/>
              </a:path>
              <a:path w="309245" h="1794510">
                <a:moveTo>
                  <a:pt x="308737" y="12699"/>
                </a:moveTo>
                <a:lnTo>
                  <a:pt x="302387" y="12699"/>
                </a:lnTo>
                <a:lnTo>
                  <a:pt x="296037" y="6350"/>
                </a:lnTo>
                <a:lnTo>
                  <a:pt x="308737" y="6350"/>
                </a:lnTo>
                <a:lnTo>
                  <a:pt x="308737" y="12699"/>
                </a:lnTo>
                <a:close/>
              </a:path>
              <a:path w="309245" h="1794510">
                <a:moveTo>
                  <a:pt x="12700" y="1788020"/>
                </a:moveTo>
                <a:lnTo>
                  <a:pt x="6350" y="1781670"/>
                </a:lnTo>
                <a:lnTo>
                  <a:pt x="12700" y="1781670"/>
                </a:lnTo>
                <a:lnTo>
                  <a:pt x="12700" y="1788020"/>
                </a:lnTo>
                <a:close/>
              </a:path>
              <a:path w="309245" h="1794510">
                <a:moveTo>
                  <a:pt x="296037" y="1788020"/>
                </a:moveTo>
                <a:lnTo>
                  <a:pt x="12700" y="1788020"/>
                </a:lnTo>
                <a:lnTo>
                  <a:pt x="12700" y="1781670"/>
                </a:lnTo>
                <a:lnTo>
                  <a:pt x="296037" y="1781670"/>
                </a:lnTo>
                <a:lnTo>
                  <a:pt x="296037" y="1788020"/>
                </a:lnTo>
                <a:close/>
              </a:path>
              <a:path w="309245" h="1794510">
                <a:moveTo>
                  <a:pt x="308737" y="1788020"/>
                </a:moveTo>
                <a:lnTo>
                  <a:pt x="296037" y="1788020"/>
                </a:lnTo>
                <a:lnTo>
                  <a:pt x="302387" y="1781670"/>
                </a:lnTo>
                <a:lnTo>
                  <a:pt x="308737" y="1781670"/>
                </a:lnTo>
                <a:lnTo>
                  <a:pt x="308737" y="1788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83244" y="2968942"/>
            <a:ext cx="196850" cy="1865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94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ts val="4600"/>
              </a:lnSpc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ts val="4940"/>
              </a:lnSpc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568" y="487358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7018" y="4892090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67416" y="3061716"/>
            <a:ext cx="483234" cy="1781810"/>
          </a:xfrm>
          <a:custGeom>
            <a:avLst/>
            <a:gdLst/>
            <a:ahLst/>
            <a:cxnLst/>
            <a:rect l="l" t="t" r="r" b="b"/>
            <a:pathLst>
              <a:path w="483234" h="1781810">
                <a:moveTo>
                  <a:pt x="0" y="0"/>
                </a:moveTo>
                <a:lnTo>
                  <a:pt x="483107" y="0"/>
                </a:lnTo>
                <a:lnTo>
                  <a:pt x="483107" y="1781555"/>
                </a:lnTo>
                <a:lnTo>
                  <a:pt x="0" y="17815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560418" y="3055454"/>
            <a:ext cx="495934" cy="1794510"/>
          </a:xfrm>
          <a:custGeom>
            <a:avLst/>
            <a:gdLst/>
            <a:ahLst/>
            <a:cxnLst/>
            <a:rect l="l" t="t" r="r" b="b"/>
            <a:pathLst>
              <a:path w="495934" h="1794510">
                <a:moveTo>
                  <a:pt x="495833" y="1794383"/>
                </a:moveTo>
                <a:lnTo>
                  <a:pt x="0" y="1794383"/>
                </a:lnTo>
                <a:lnTo>
                  <a:pt x="0" y="0"/>
                </a:lnTo>
                <a:lnTo>
                  <a:pt x="495833" y="0"/>
                </a:lnTo>
                <a:lnTo>
                  <a:pt x="49583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781683"/>
                </a:lnTo>
                <a:lnTo>
                  <a:pt x="6350" y="1781683"/>
                </a:lnTo>
                <a:lnTo>
                  <a:pt x="12700" y="1788033"/>
                </a:lnTo>
                <a:lnTo>
                  <a:pt x="495833" y="1788033"/>
                </a:lnTo>
                <a:lnTo>
                  <a:pt x="495833" y="1794383"/>
                </a:lnTo>
                <a:close/>
              </a:path>
              <a:path w="495934" h="179451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495934" h="1794510">
                <a:moveTo>
                  <a:pt x="48313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83133" y="6350"/>
                </a:lnTo>
                <a:lnTo>
                  <a:pt x="483133" y="12700"/>
                </a:lnTo>
                <a:close/>
              </a:path>
              <a:path w="495934" h="1794510">
                <a:moveTo>
                  <a:pt x="483133" y="1788033"/>
                </a:moveTo>
                <a:lnTo>
                  <a:pt x="483133" y="6350"/>
                </a:lnTo>
                <a:lnTo>
                  <a:pt x="489483" y="12700"/>
                </a:lnTo>
                <a:lnTo>
                  <a:pt x="495833" y="12700"/>
                </a:lnTo>
                <a:lnTo>
                  <a:pt x="495833" y="1781683"/>
                </a:lnTo>
                <a:lnTo>
                  <a:pt x="489483" y="1781683"/>
                </a:lnTo>
                <a:lnTo>
                  <a:pt x="483133" y="1788033"/>
                </a:lnTo>
                <a:close/>
              </a:path>
              <a:path w="495934" h="1794510">
                <a:moveTo>
                  <a:pt x="495833" y="12700"/>
                </a:moveTo>
                <a:lnTo>
                  <a:pt x="489483" y="12700"/>
                </a:lnTo>
                <a:lnTo>
                  <a:pt x="483133" y="6350"/>
                </a:lnTo>
                <a:lnTo>
                  <a:pt x="495833" y="6350"/>
                </a:lnTo>
                <a:lnTo>
                  <a:pt x="495833" y="12700"/>
                </a:lnTo>
                <a:close/>
              </a:path>
              <a:path w="495934" h="1794510">
                <a:moveTo>
                  <a:pt x="12700" y="1788033"/>
                </a:moveTo>
                <a:lnTo>
                  <a:pt x="6350" y="1781683"/>
                </a:lnTo>
                <a:lnTo>
                  <a:pt x="12700" y="1781683"/>
                </a:lnTo>
                <a:lnTo>
                  <a:pt x="12700" y="1788033"/>
                </a:lnTo>
                <a:close/>
              </a:path>
              <a:path w="495934" h="1794510">
                <a:moveTo>
                  <a:pt x="483133" y="1788033"/>
                </a:moveTo>
                <a:lnTo>
                  <a:pt x="12700" y="1788033"/>
                </a:lnTo>
                <a:lnTo>
                  <a:pt x="12700" y="1781683"/>
                </a:lnTo>
                <a:lnTo>
                  <a:pt x="483133" y="1781683"/>
                </a:lnTo>
                <a:lnTo>
                  <a:pt x="483133" y="1788033"/>
                </a:lnTo>
                <a:close/>
              </a:path>
              <a:path w="495934" h="1794510">
                <a:moveTo>
                  <a:pt x="495833" y="1788033"/>
                </a:moveTo>
                <a:lnTo>
                  <a:pt x="483133" y="1788033"/>
                </a:lnTo>
                <a:lnTo>
                  <a:pt x="489483" y="1781683"/>
                </a:lnTo>
                <a:lnTo>
                  <a:pt x="495833" y="1781683"/>
                </a:lnTo>
                <a:lnTo>
                  <a:pt x="495833" y="1788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706468" y="3016593"/>
            <a:ext cx="202565" cy="177800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39767" y="2788920"/>
            <a:ext cx="3646932" cy="235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05357" y="5293283"/>
            <a:ext cx="256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电场力的作用下，</a:t>
            </a:r>
            <a:r>
              <a:rPr dirty="0" sz="2000">
                <a:latin typeface="华文楷体"/>
                <a:cs typeface="华文楷体"/>
              </a:rPr>
              <a:t>自 </a:t>
            </a:r>
            <a:r>
              <a:rPr dirty="0" sz="2000">
                <a:latin typeface="华文楷体"/>
                <a:cs typeface="华文楷体"/>
              </a:rPr>
              <a:t>由电子发生定向移动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7427" y="5296839"/>
            <a:ext cx="282003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自由电子的定向移动</a:t>
            </a:r>
            <a:r>
              <a:rPr dirty="0" sz="2000">
                <a:latin typeface="华文楷体"/>
                <a:cs typeface="华文楷体"/>
              </a:rPr>
              <a:t>导 </a:t>
            </a:r>
            <a:r>
              <a:rPr dirty="0" sz="2000">
                <a:latin typeface="华文楷体"/>
                <a:cs typeface="华文楷体"/>
              </a:rPr>
              <a:t>致电子在</a:t>
            </a:r>
            <a:r>
              <a:rPr dirty="0" sz="2000" spc="-5" i="1">
                <a:latin typeface="Times New Roman"/>
                <a:cs typeface="Times New Roman"/>
              </a:rPr>
              <a:t>AB</a:t>
            </a:r>
            <a:r>
              <a:rPr dirty="0" sz="2000">
                <a:latin typeface="华文楷体"/>
                <a:cs typeface="华文楷体"/>
              </a:rPr>
              <a:t>端集聚，</a:t>
            </a:r>
            <a:r>
              <a:rPr dirty="0" sz="2000" i="1">
                <a:latin typeface="Times New Roman"/>
                <a:cs typeface="Times New Roman"/>
              </a:rPr>
              <a:t>CD  </a:t>
            </a:r>
            <a:r>
              <a:rPr dirty="0" sz="2000">
                <a:latin typeface="华文楷体"/>
                <a:cs typeface="华文楷体"/>
              </a:rPr>
              <a:t>端正电荷“暴露”出来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12454" y="5303405"/>
            <a:ext cx="268541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5">
                <a:latin typeface="等线"/>
                <a:cs typeface="等线"/>
              </a:rPr>
              <a:t>▲</a:t>
            </a:r>
            <a:r>
              <a:rPr dirty="0" sz="2000" spc="-135">
                <a:latin typeface="等线"/>
                <a:cs typeface="等线"/>
              </a:rPr>
              <a:t> </a:t>
            </a:r>
            <a:r>
              <a:rPr dirty="0" sz="2000" spc="-5" i="1">
                <a:latin typeface="Times New Roman"/>
                <a:cs typeface="Times New Roman"/>
              </a:rPr>
              <a:t>AB</a:t>
            </a:r>
            <a:r>
              <a:rPr dirty="0" sz="2000">
                <a:latin typeface="华文楷体"/>
                <a:cs typeface="华文楷体"/>
              </a:rPr>
              <a:t>端感应出负电荷</a:t>
            </a:r>
            <a:r>
              <a:rPr dirty="0" sz="2000" spc="5">
                <a:latin typeface="华文楷体"/>
                <a:cs typeface="华文楷体"/>
              </a:rPr>
              <a:t>、</a:t>
            </a:r>
            <a:endParaRPr sz="20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000" spc="-5" i="1">
                <a:latin typeface="Times New Roman"/>
                <a:cs typeface="Times New Roman"/>
              </a:rPr>
              <a:t>CD</a:t>
            </a:r>
            <a:r>
              <a:rPr dirty="0" sz="2000">
                <a:latin typeface="华文楷体"/>
                <a:cs typeface="华文楷体"/>
              </a:rPr>
              <a:t>端感应出正电荷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69004" y="3538753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26108" y="3537407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10429" y="3557752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6939" y="1710777"/>
            <a:ext cx="8660765" cy="1253490"/>
          </a:xfrm>
          <a:prstGeom prst="rect">
            <a:avLst/>
          </a:prstGeom>
        </p:spPr>
        <p:txBody>
          <a:bodyPr wrap="square" lIns="0" tIns="246379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39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问题：自由电子定向移动会导致怎样的情况发生呢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 marL="200660">
              <a:lnSpc>
                <a:spcPct val="100000"/>
              </a:lnSpc>
              <a:spcBef>
                <a:spcPts val="1585"/>
              </a:spcBef>
              <a:tabLst>
                <a:tab pos="2672715" algn="l"/>
                <a:tab pos="3812540" algn="l"/>
                <a:tab pos="6284595" algn="l"/>
                <a:tab pos="7418705" algn="l"/>
              </a:tabLst>
            </a:pPr>
            <a:r>
              <a:rPr dirty="0" sz="2400" i="1">
                <a:latin typeface="Times New Roman"/>
                <a:cs typeface="Times New Roman"/>
              </a:rPr>
              <a:t>A	C	A	C	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87372" y="4873587"/>
            <a:ext cx="212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94822" y="2569857"/>
            <a:ext cx="2292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794822" y="4892090"/>
            <a:ext cx="245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i="1"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81962" y="2825623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5" y="57315"/>
                </a:moveTo>
                <a:lnTo>
                  <a:pt x="3511918" y="57315"/>
                </a:lnTo>
                <a:lnTo>
                  <a:pt x="3511956" y="44615"/>
                </a:lnTo>
                <a:lnTo>
                  <a:pt x="3488445" y="44552"/>
                </a:lnTo>
                <a:lnTo>
                  <a:pt x="3432644" y="11798"/>
                </a:lnTo>
                <a:lnTo>
                  <a:pt x="3431108" y="10528"/>
                </a:lnTo>
                <a:lnTo>
                  <a:pt x="3430028" y="8851"/>
                </a:lnTo>
                <a:lnTo>
                  <a:pt x="3429533" y="6934"/>
                </a:lnTo>
                <a:lnTo>
                  <a:pt x="3429647" y="4952"/>
                </a:lnTo>
                <a:lnTo>
                  <a:pt x="3430371" y="3098"/>
                </a:lnTo>
                <a:lnTo>
                  <a:pt x="3431641" y="1562"/>
                </a:lnTo>
                <a:lnTo>
                  <a:pt x="3433318" y="495"/>
                </a:lnTo>
                <a:lnTo>
                  <a:pt x="3435235" y="0"/>
                </a:lnTo>
                <a:lnTo>
                  <a:pt x="3437216" y="114"/>
                </a:lnTo>
                <a:lnTo>
                  <a:pt x="3439071" y="838"/>
                </a:lnTo>
                <a:lnTo>
                  <a:pt x="3524542" y="51003"/>
                </a:lnTo>
                <a:lnTo>
                  <a:pt x="3513655" y="57315"/>
                </a:lnTo>
                <a:close/>
              </a:path>
              <a:path w="3524884" h="101600">
                <a:moveTo>
                  <a:pt x="3488437" y="57252"/>
                </a:moveTo>
                <a:lnTo>
                  <a:pt x="0" y="47891"/>
                </a:lnTo>
                <a:lnTo>
                  <a:pt x="25" y="35191"/>
                </a:lnTo>
                <a:lnTo>
                  <a:pt x="3488445" y="44552"/>
                </a:lnTo>
                <a:lnTo>
                  <a:pt x="3499326" y="50938"/>
                </a:lnTo>
                <a:lnTo>
                  <a:pt x="3488437" y="57252"/>
                </a:lnTo>
                <a:close/>
              </a:path>
              <a:path w="3524884" h="101600">
                <a:moveTo>
                  <a:pt x="3499326" y="50938"/>
                </a:moveTo>
                <a:lnTo>
                  <a:pt x="3488445" y="44552"/>
                </a:lnTo>
                <a:lnTo>
                  <a:pt x="3511956" y="44615"/>
                </a:lnTo>
                <a:lnTo>
                  <a:pt x="3511953" y="45478"/>
                </a:lnTo>
                <a:lnTo>
                  <a:pt x="3508743" y="45478"/>
                </a:lnTo>
                <a:lnTo>
                  <a:pt x="3499326" y="50938"/>
                </a:lnTo>
                <a:close/>
              </a:path>
              <a:path w="3524884" h="101600">
                <a:moveTo>
                  <a:pt x="3508717" y="56451"/>
                </a:moveTo>
                <a:lnTo>
                  <a:pt x="3499326" y="50938"/>
                </a:lnTo>
                <a:lnTo>
                  <a:pt x="3508743" y="45478"/>
                </a:lnTo>
                <a:lnTo>
                  <a:pt x="3508717" y="56451"/>
                </a:lnTo>
                <a:close/>
              </a:path>
              <a:path w="3524884" h="101600">
                <a:moveTo>
                  <a:pt x="3511920" y="56451"/>
                </a:moveTo>
                <a:lnTo>
                  <a:pt x="3508717" y="56451"/>
                </a:lnTo>
                <a:lnTo>
                  <a:pt x="3508743" y="45478"/>
                </a:lnTo>
                <a:lnTo>
                  <a:pt x="3511953" y="45478"/>
                </a:lnTo>
                <a:lnTo>
                  <a:pt x="3511920" y="56451"/>
                </a:lnTo>
                <a:close/>
              </a:path>
              <a:path w="3524884" h="101600">
                <a:moveTo>
                  <a:pt x="3511918" y="57315"/>
                </a:moveTo>
                <a:lnTo>
                  <a:pt x="3488437" y="57252"/>
                </a:lnTo>
                <a:lnTo>
                  <a:pt x="3499326" y="50938"/>
                </a:lnTo>
                <a:lnTo>
                  <a:pt x="3508717" y="56451"/>
                </a:lnTo>
                <a:lnTo>
                  <a:pt x="3511920" y="56451"/>
                </a:lnTo>
                <a:lnTo>
                  <a:pt x="3511918" y="57315"/>
                </a:lnTo>
                <a:close/>
              </a:path>
              <a:path w="3524884" h="101600">
                <a:moveTo>
                  <a:pt x="3434956" y="101536"/>
                </a:moveTo>
                <a:lnTo>
                  <a:pt x="3429304" y="94564"/>
                </a:lnTo>
                <a:lnTo>
                  <a:pt x="3429812" y="92646"/>
                </a:lnTo>
                <a:lnTo>
                  <a:pt x="3430892" y="90970"/>
                </a:lnTo>
                <a:lnTo>
                  <a:pt x="3432429" y="89725"/>
                </a:lnTo>
                <a:lnTo>
                  <a:pt x="3488437" y="57252"/>
                </a:lnTo>
                <a:lnTo>
                  <a:pt x="3513655" y="57315"/>
                </a:lnTo>
                <a:lnTo>
                  <a:pt x="3438804" y="100710"/>
                </a:lnTo>
                <a:lnTo>
                  <a:pt x="3436950" y="101422"/>
                </a:lnTo>
                <a:lnTo>
                  <a:pt x="3434956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81962" y="3223717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2" y="57327"/>
                </a:moveTo>
                <a:lnTo>
                  <a:pt x="3511918" y="57327"/>
                </a:lnTo>
                <a:lnTo>
                  <a:pt x="3511956" y="44627"/>
                </a:lnTo>
                <a:lnTo>
                  <a:pt x="3488467" y="44564"/>
                </a:lnTo>
                <a:lnTo>
                  <a:pt x="3432644" y="11798"/>
                </a:lnTo>
                <a:lnTo>
                  <a:pt x="3431108" y="10540"/>
                </a:lnTo>
                <a:lnTo>
                  <a:pt x="3430028" y="8864"/>
                </a:lnTo>
                <a:lnTo>
                  <a:pt x="3429533" y="6934"/>
                </a:lnTo>
                <a:lnTo>
                  <a:pt x="3429647" y="4952"/>
                </a:lnTo>
                <a:lnTo>
                  <a:pt x="3430371" y="3111"/>
                </a:lnTo>
                <a:lnTo>
                  <a:pt x="3431641" y="1574"/>
                </a:lnTo>
                <a:lnTo>
                  <a:pt x="3433318" y="507"/>
                </a:lnTo>
                <a:lnTo>
                  <a:pt x="3435235" y="0"/>
                </a:lnTo>
                <a:lnTo>
                  <a:pt x="3437216" y="114"/>
                </a:lnTo>
                <a:lnTo>
                  <a:pt x="3439071" y="850"/>
                </a:lnTo>
                <a:lnTo>
                  <a:pt x="3524542" y="51015"/>
                </a:lnTo>
                <a:lnTo>
                  <a:pt x="3513652" y="57327"/>
                </a:lnTo>
                <a:close/>
              </a:path>
              <a:path w="3524884" h="101600">
                <a:moveTo>
                  <a:pt x="3488415" y="57264"/>
                </a:moveTo>
                <a:lnTo>
                  <a:pt x="0" y="47904"/>
                </a:lnTo>
                <a:lnTo>
                  <a:pt x="25" y="35204"/>
                </a:lnTo>
                <a:lnTo>
                  <a:pt x="3488467" y="44564"/>
                </a:lnTo>
                <a:lnTo>
                  <a:pt x="3499326" y="50938"/>
                </a:lnTo>
                <a:lnTo>
                  <a:pt x="3488415" y="57264"/>
                </a:lnTo>
                <a:close/>
              </a:path>
              <a:path w="3524884" h="101600">
                <a:moveTo>
                  <a:pt x="3499326" y="50938"/>
                </a:moveTo>
                <a:lnTo>
                  <a:pt x="3488467" y="44564"/>
                </a:lnTo>
                <a:lnTo>
                  <a:pt x="3511956" y="44627"/>
                </a:lnTo>
                <a:lnTo>
                  <a:pt x="3511953" y="45478"/>
                </a:lnTo>
                <a:lnTo>
                  <a:pt x="3508743" y="45478"/>
                </a:lnTo>
                <a:lnTo>
                  <a:pt x="3499326" y="50938"/>
                </a:lnTo>
                <a:close/>
              </a:path>
              <a:path w="3524884" h="101600">
                <a:moveTo>
                  <a:pt x="3508717" y="56451"/>
                </a:moveTo>
                <a:lnTo>
                  <a:pt x="3499326" y="50938"/>
                </a:lnTo>
                <a:lnTo>
                  <a:pt x="3508743" y="45478"/>
                </a:lnTo>
                <a:lnTo>
                  <a:pt x="3508717" y="56451"/>
                </a:lnTo>
                <a:close/>
              </a:path>
              <a:path w="3524884" h="101600">
                <a:moveTo>
                  <a:pt x="3511920" y="56451"/>
                </a:moveTo>
                <a:lnTo>
                  <a:pt x="3508717" y="56451"/>
                </a:lnTo>
                <a:lnTo>
                  <a:pt x="3508743" y="45478"/>
                </a:lnTo>
                <a:lnTo>
                  <a:pt x="3511953" y="45478"/>
                </a:lnTo>
                <a:lnTo>
                  <a:pt x="3511920" y="56451"/>
                </a:lnTo>
                <a:close/>
              </a:path>
              <a:path w="3524884" h="101600">
                <a:moveTo>
                  <a:pt x="3511918" y="57327"/>
                </a:moveTo>
                <a:lnTo>
                  <a:pt x="3488415" y="57264"/>
                </a:lnTo>
                <a:lnTo>
                  <a:pt x="3499326" y="50938"/>
                </a:lnTo>
                <a:lnTo>
                  <a:pt x="3508717" y="56451"/>
                </a:lnTo>
                <a:lnTo>
                  <a:pt x="3511920" y="56451"/>
                </a:lnTo>
                <a:lnTo>
                  <a:pt x="3511918" y="57327"/>
                </a:lnTo>
                <a:close/>
              </a:path>
              <a:path w="3524884" h="101600">
                <a:moveTo>
                  <a:pt x="3434956" y="101536"/>
                </a:moveTo>
                <a:lnTo>
                  <a:pt x="3429304" y="94564"/>
                </a:lnTo>
                <a:lnTo>
                  <a:pt x="3429812" y="92646"/>
                </a:lnTo>
                <a:lnTo>
                  <a:pt x="3430892" y="90982"/>
                </a:lnTo>
                <a:lnTo>
                  <a:pt x="3432429" y="89725"/>
                </a:lnTo>
                <a:lnTo>
                  <a:pt x="3488415" y="57264"/>
                </a:lnTo>
                <a:lnTo>
                  <a:pt x="3513652" y="57327"/>
                </a:lnTo>
                <a:lnTo>
                  <a:pt x="3438804" y="100711"/>
                </a:lnTo>
                <a:lnTo>
                  <a:pt x="3436950" y="101434"/>
                </a:lnTo>
                <a:lnTo>
                  <a:pt x="3434956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81962" y="3593490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5" y="57315"/>
                </a:moveTo>
                <a:lnTo>
                  <a:pt x="3511918" y="57315"/>
                </a:lnTo>
                <a:lnTo>
                  <a:pt x="3511956" y="44615"/>
                </a:lnTo>
                <a:lnTo>
                  <a:pt x="3488467" y="44552"/>
                </a:lnTo>
                <a:lnTo>
                  <a:pt x="3432644" y="11785"/>
                </a:lnTo>
                <a:lnTo>
                  <a:pt x="3431108" y="10528"/>
                </a:lnTo>
                <a:lnTo>
                  <a:pt x="3430028" y="8851"/>
                </a:lnTo>
                <a:lnTo>
                  <a:pt x="3429533" y="6934"/>
                </a:lnTo>
                <a:lnTo>
                  <a:pt x="3429647" y="4952"/>
                </a:lnTo>
                <a:lnTo>
                  <a:pt x="3430371" y="3098"/>
                </a:lnTo>
                <a:lnTo>
                  <a:pt x="3431641" y="1562"/>
                </a:lnTo>
                <a:lnTo>
                  <a:pt x="3433318" y="495"/>
                </a:lnTo>
                <a:lnTo>
                  <a:pt x="3435235" y="0"/>
                </a:lnTo>
                <a:lnTo>
                  <a:pt x="3437216" y="114"/>
                </a:lnTo>
                <a:lnTo>
                  <a:pt x="3439071" y="838"/>
                </a:lnTo>
                <a:lnTo>
                  <a:pt x="3524542" y="51003"/>
                </a:lnTo>
                <a:lnTo>
                  <a:pt x="3513655" y="57315"/>
                </a:lnTo>
                <a:close/>
              </a:path>
              <a:path w="3524884" h="101600">
                <a:moveTo>
                  <a:pt x="3488437" y="57252"/>
                </a:moveTo>
                <a:lnTo>
                  <a:pt x="0" y="47891"/>
                </a:lnTo>
                <a:lnTo>
                  <a:pt x="25" y="35191"/>
                </a:lnTo>
                <a:lnTo>
                  <a:pt x="3488467" y="44552"/>
                </a:lnTo>
                <a:lnTo>
                  <a:pt x="3499337" y="50932"/>
                </a:lnTo>
                <a:lnTo>
                  <a:pt x="3488437" y="57252"/>
                </a:lnTo>
                <a:close/>
              </a:path>
              <a:path w="3524884" h="101600">
                <a:moveTo>
                  <a:pt x="3499337" y="50932"/>
                </a:moveTo>
                <a:lnTo>
                  <a:pt x="3488467" y="44552"/>
                </a:lnTo>
                <a:lnTo>
                  <a:pt x="3511956" y="44615"/>
                </a:lnTo>
                <a:lnTo>
                  <a:pt x="3511953" y="45478"/>
                </a:lnTo>
                <a:lnTo>
                  <a:pt x="3508743" y="45478"/>
                </a:lnTo>
                <a:lnTo>
                  <a:pt x="3499337" y="50932"/>
                </a:lnTo>
                <a:close/>
              </a:path>
              <a:path w="3524884" h="101600">
                <a:moveTo>
                  <a:pt x="3508717" y="56438"/>
                </a:moveTo>
                <a:lnTo>
                  <a:pt x="3499337" y="50932"/>
                </a:lnTo>
                <a:lnTo>
                  <a:pt x="3508743" y="45478"/>
                </a:lnTo>
                <a:lnTo>
                  <a:pt x="3508717" y="56438"/>
                </a:lnTo>
                <a:close/>
              </a:path>
              <a:path w="3524884" h="101600">
                <a:moveTo>
                  <a:pt x="3511920" y="56438"/>
                </a:moveTo>
                <a:lnTo>
                  <a:pt x="3508717" y="56438"/>
                </a:lnTo>
                <a:lnTo>
                  <a:pt x="3508743" y="45478"/>
                </a:lnTo>
                <a:lnTo>
                  <a:pt x="3511953" y="45478"/>
                </a:lnTo>
                <a:lnTo>
                  <a:pt x="3511920" y="56438"/>
                </a:lnTo>
                <a:close/>
              </a:path>
              <a:path w="3524884" h="101600">
                <a:moveTo>
                  <a:pt x="3511918" y="57315"/>
                </a:moveTo>
                <a:lnTo>
                  <a:pt x="3488437" y="57252"/>
                </a:lnTo>
                <a:lnTo>
                  <a:pt x="3499337" y="50932"/>
                </a:lnTo>
                <a:lnTo>
                  <a:pt x="3508717" y="56438"/>
                </a:lnTo>
                <a:lnTo>
                  <a:pt x="3511920" y="56438"/>
                </a:lnTo>
                <a:lnTo>
                  <a:pt x="3511918" y="57315"/>
                </a:lnTo>
                <a:close/>
              </a:path>
              <a:path w="3524884" h="101600">
                <a:moveTo>
                  <a:pt x="3434956" y="101536"/>
                </a:moveTo>
                <a:lnTo>
                  <a:pt x="3429304" y="94564"/>
                </a:lnTo>
                <a:lnTo>
                  <a:pt x="3429812" y="92646"/>
                </a:lnTo>
                <a:lnTo>
                  <a:pt x="3430892" y="90970"/>
                </a:lnTo>
                <a:lnTo>
                  <a:pt x="3432429" y="89725"/>
                </a:lnTo>
                <a:lnTo>
                  <a:pt x="3488437" y="57252"/>
                </a:lnTo>
                <a:lnTo>
                  <a:pt x="3513655" y="57315"/>
                </a:lnTo>
                <a:lnTo>
                  <a:pt x="3438804" y="100711"/>
                </a:lnTo>
                <a:lnTo>
                  <a:pt x="3436950" y="101422"/>
                </a:lnTo>
                <a:lnTo>
                  <a:pt x="3434956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81950" y="3960583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3" y="57327"/>
                </a:moveTo>
                <a:lnTo>
                  <a:pt x="3511930" y="57327"/>
                </a:lnTo>
                <a:lnTo>
                  <a:pt x="3511956" y="44627"/>
                </a:lnTo>
                <a:lnTo>
                  <a:pt x="3488476" y="44564"/>
                </a:lnTo>
                <a:lnTo>
                  <a:pt x="3432644" y="11798"/>
                </a:lnTo>
                <a:lnTo>
                  <a:pt x="3431120" y="10540"/>
                </a:lnTo>
                <a:lnTo>
                  <a:pt x="3430041" y="8864"/>
                </a:lnTo>
                <a:lnTo>
                  <a:pt x="3429546" y="6946"/>
                </a:lnTo>
                <a:lnTo>
                  <a:pt x="3429660" y="4952"/>
                </a:lnTo>
                <a:lnTo>
                  <a:pt x="3430384" y="3111"/>
                </a:lnTo>
                <a:lnTo>
                  <a:pt x="3431654" y="1574"/>
                </a:lnTo>
                <a:lnTo>
                  <a:pt x="3433318" y="507"/>
                </a:lnTo>
                <a:lnTo>
                  <a:pt x="3435248" y="0"/>
                </a:lnTo>
                <a:lnTo>
                  <a:pt x="3437229" y="126"/>
                </a:lnTo>
                <a:lnTo>
                  <a:pt x="3439083" y="850"/>
                </a:lnTo>
                <a:lnTo>
                  <a:pt x="3524542" y="51015"/>
                </a:lnTo>
                <a:lnTo>
                  <a:pt x="3513653" y="57327"/>
                </a:lnTo>
                <a:close/>
              </a:path>
              <a:path w="3524884" h="101600">
                <a:moveTo>
                  <a:pt x="3488428" y="57264"/>
                </a:moveTo>
                <a:lnTo>
                  <a:pt x="0" y="47904"/>
                </a:lnTo>
                <a:lnTo>
                  <a:pt x="38" y="35204"/>
                </a:lnTo>
                <a:lnTo>
                  <a:pt x="3488476" y="44564"/>
                </a:lnTo>
                <a:lnTo>
                  <a:pt x="3499338" y="50939"/>
                </a:lnTo>
                <a:lnTo>
                  <a:pt x="3488428" y="57264"/>
                </a:lnTo>
                <a:close/>
              </a:path>
              <a:path w="3524884" h="101600">
                <a:moveTo>
                  <a:pt x="3499338" y="50939"/>
                </a:moveTo>
                <a:lnTo>
                  <a:pt x="3488476" y="44564"/>
                </a:lnTo>
                <a:lnTo>
                  <a:pt x="3511956" y="44627"/>
                </a:lnTo>
                <a:lnTo>
                  <a:pt x="3511954" y="45478"/>
                </a:lnTo>
                <a:lnTo>
                  <a:pt x="3508755" y="45478"/>
                </a:lnTo>
                <a:lnTo>
                  <a:pt x="3499338" y="50939"/>
                </a:lnTo>
                <a:close/>
              </a:path>
              <a:path w="3524884" h="101600">
                <a:moveTo>
                  <a:pt x="3508730" y="56451"/>
                </a:moveTo>
                <a:lnTo>
                  <a:pt x="3499338" y="50939"/>
                </a:lnTo>
                <a:lnTo>
                  <a:pt x="3508755" y="45478"/>
                </a:lnTo>
                <a:lnTo>
                  <a:pt x="3508730" y="56451"/>
                </a:lnTo>
                <a:close/>
              </a:path>
              <a:path w="3524884" h="101600">
                <a:moveTo>
                  <a:pt x="3511932" y="56451"/>
                </a:moveTo>
                <a:lnTo>
                  <a:pt x="3508730" y="56451"/>
                </a:lnTo>
                <a:lnTo>
                  <a:pt x="3508755" y="45478"/>
                </a:lnTo>
                <a:lnTo>
                  <a:pt x="3511954" y="45478"/>
                </a:lnTo>
                <a:lnTo>
                  <a:pt x="3511932" y="56451"/>
                </a:lnTo>
                <a:close/>
              </a:path>
              <a:path w="3524884" h="101600">
                <a:moveTo>
                  <a:pt x="3511930" y="57327"/>
                </a:moveTo>
                <a:lnTo>
                  <a:pt x="3488428" y="57264"/>
                </a:lnTo>
                <a:lnTo>
                  <a:pt x="3499338" y="50939"/>
                </a:lnTo>
                <a:lnTo>
                  <a:pt x="3508730" y="56451"/>
                </a:lnTo>
                <a:lnTo>
                  <a:pt x="3511932" y="56451"/>
                </a:lnTo>
                <a:lnTo>
                  <a:pt x="3511930" y="57327"/>
                </a:lnTo>
                <a:close/>
              </a:path>
              <a:path w="3524884" h="101600">
                <a:moveTo>
                  <a:pt x="3434969" y="101536"/>
                </a:moveTo>
                <a:lnTo>
                  <a:pt x="3429304" y="94564"/>
                </a:lnTo>
                <a:lnTo>
                  <a:pt x="3429825" y="92646"/>
                </a:lnTo>
                <a:lnTo>
                  <a:pt x="3430904" y="90982"/>
                </a:lnTo>
                <a:lnTo>
                  <a:pt x="3432441" y="89725"/>
                </a:lnTo>
                <a:lnTo>
                  <a:pt x="3488428" y="57264"/>
                </a:lnTo>
                <a:lnTo>
                  <a:pt x="3513653" y="57327"/>
                </a:lnTo>
                <a:lnTo>
                  <a:pt x="3438817" y="100710"/>
                </a:lnTo>
                <a:lnTo>
                  <a:pt x="3436962" y="101434"/>
                </a:lnTo>
                <a:lnTo>
                  <a:pt x="3434969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81950" y="4321708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6" y="57315"/>
                </a:moveTo>
                <a:lnTo>
                  <a:pt x="3511930" y="57315"/>
                </a:lnTo>
                <a:lnTo>
                  <a:pt x="3511956" y="44615"/>
                </a:lnTo>
                <a:lnTo>
                  <a:pt x="3488476" y="44552"/>
                </a:lnTo>
                <a:lnTo>
                  <a:pt x="3432644" y="11785"/>
                </a:lnTo>
                <a:lnTo>
                  <a:pt x="3431120" y="10528"/>
                </a:lnTo>
                <a:lnTo>
                  <a:pt x="3430041" y="8851"/>
                </a:lnTo>
                <a:lnTo>
                  <a:pt x="3429546" y="6934"/>
                </a:lnTo>
                <a:lnTo>
                  <a:pt x="3429660" y="4953"/>
                </a:lnTo>
                <a:lnTo>
                  <a:pt x="3430384" y="3098"/>
                </a:lnTo>
                <a:lnTo>
                  <a:pt x="3431654" y="1562"/>
                </a:lnTo>
                <a:lnTo>
                  <a:pt x="3433318" y="495"/>
                </a:lnTo>
                <a:lnTo>
                  <a:pt x="3435248" y="0"/>
                </a:lnTo>
                <a:lnTo>
                  <a:pt x="3437229" y="114"/>
                </a:lnTo>
                <a:lnTo>
                  <a:pt x="3439083" y="838"/>
                </a:lnTo>
                <a:lnTo>
                  <a:pt x="3524542" y="51003"/>
                </a:lnTo>
                <a:lnTo>
                  <a:pt x="3513656" y="57315"/>
                </a:lnTo>
                <a:close/>
              </a:path>
              <a:path w="3524884" h="101600">
                <a:moveTo>
                  <a:pt x="3488449" y="57252"/>
                </a:moveTo>
                <a:lnTo>
                  <a:pt x="0" y="47891"/>
                </a:lnTo>
                <a:lnTo>
                  <a:pt x="38" y="35191"/>
                </a:lnTo>
                <a:lnTo>
                  <a:pt x="3488476" y="44552"/>
                </a:lnTo>
                <a:lnTo>
                  <a:pt x="3499348" y="50932"/>
                </a:lnTo>
                <a:lnTo>
                  <a:pt x="3488449" y="57252"/>
                </a:lnTo>
                <a:close/>
              </a:path>
              <a:path w="3524884" h="101600">
                <a:moveTo>
                  <a:pt x="3499348" y="50932"/>
                </a:moveTo>
                <a:lnTo>
                  <a:pt x="3488476" y="44552"/>
                </a:lnTo>
                <a:lnTo>
                  <a:pt x="3511956" y="44615"/>
                </a:lnTo>
                <a:lnTo>
                  <a:pt x="3511954" y="45478"/>
                </a:lnTo>
                <a:lnTo>
                  <a:pt x="3508755" y="45478"/>
                </a:lnTo>
                <a:lnTo>
                  <a:pt x="3499348" y="50932"/>
                </a:lnTo>
                <a:close/>
              </a:path>
              <a:path w="3524884" h="101600">
                <a:moveTo>
                  <a:pt x="3508730" y="56438"/>
                </a:moveTo>
                <a:lnTo>
                  <a:pt x="3499348" y="50932"/>
                </a:lnTo>
                <a:lnTo>
                  <a:pt x="3508755" y="45478"/>
                </a:lnTo>
                <a:lnTo>
                  <a:pt x="3508730" y="56438"/>
                </a:lnTo>
                <a:close/>
              </a:path>
              <a:path w="3524884" h="101600">
                <a:moveTo>
                  <a:pt x="3511932" y="56438"/>
                </a:moveTo>
                <a:lnTo>
                  <a:pt x="3508730" y="56438"/>
                </a:lnTo>
                <a:lnTo>
                  <a:pt x="3508755" y="45478"/>
                </a:lnTo>
                <a:lnTo>
                  <a:pt x="3511954" y="45478"/>
                </a:lnTo>
                <a:lnTo>
                  <a:pt x="3511932" y="56438"/>
                </a:lnTo>
                <a:close/>
              </a:path>
              <a:path w="3524884" h="101600">
                <a:moveTo>
                  <a:pt x="3511930" y="57315"/>
                </a:moveTo>
                <a:lnTo>
                  <a:pt x="3488449" y="57252"/>
                </a:lnTo>
                <a:lnTo>
                  <a:pt x="3499348" y="50932"/>
                </a:lnTo>
                <a:lnTo>
                  <a:pt x="3508730" y="56438"/>
                </a:lnTo>
                <a:lnTo>
                  <a:pt x="3511932" y="56438"/>
                </a:lnTo>
                <a:lnTo>
                  <a:pt x="3511930" y="57315"/>
                </a:lnTo>
                <a:close/>
              </a:path>
              <a:path w="3524884" h="101600">
                <a:moveTo>
                  <a:pt x="3434969" y="101523"/>
                </a:moveTo>
                <a:lnTo>
                  <a:pt x="3429304" y="94564"/>
                </a:lnTo>
                <a:lnTo>
                  <a:pt x="3429825" y="92646"/>
                </a:lnTo>
                <a:lnTo>
                  <a:pt x="3430904" y="90970"/>
                </a:lnTo>
                <a:lnTo>
                  <a:pt x="3432441" y="89725"/>
                </a:lnTo>
                <a:lnTo>
                  <a:pt x="3488449" y="57252"/>
                </a:lnTo>
                <a:lnTo>
                  <a:pt x="3513656" y="57315"/>
                </a:lnTo>
                <a:lnTo>
                  <a:pt x="3438817" y="100711"/>
                </a:lnTo>
                <a:lnTo>
                  <a:pt x="3436962" y="101422"/>
                </a:lnTo>
                <a:lnTo>
                  <a:pt x="3434969" y="101523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81950" y="4688801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6" y="57327"/>
                </a:moveTo>
                <a:lnTo>
                  <a:pt x="3511930" y="57327"/>
                </a:lnTo>
                <a:lnTo>
                  <a:pt x="3511956" y="44627"/>
                </a:lnTo>
                <a:lnTo>
                  <a:pt x="3488476" y="44564"/>
                </a:lnTo>
                <a:lnTo>
                  <a:pt x="3432644" y="11798"/>
                </a:lnTo>
                <a:lnTo>
                  <a:pt x="3431120" y="10540"/>
                </a:lnTo>
                <a:lnTo>
                  <a:pt x="3430041" y="8864"/>
                </a:lnTo>
                <a:lnTo>
                  <a:pt x="3429546" y="6946"/>
                </a:lnTo>
                <a:lnTo>
                  <a:pt x="3429660" y="4952"/>
                </a:lnTo>
                <a:lnTo>
                  <a:pt x="3430384" y="3111"/>
                </a:lnTo>
                <a:lnTo>
                  <a:pt x="3431654" y="1574"/>
                </a:lnTo>
                <a:lnTo>
                  <a:pt x="3433318" y="508"/>
                </a:lnTo>
                <a:lnTo>
                  <a:pt x="3435248" y="0"/>
                </a:lnTo>
                <a:lnTo>
                  <a:pt x="3437229" y="126"/>
                </a:lnTo>
                <a:lnTo>
                  <a:pt x="3439083" y="850"/>
                </a:lnTo>
                <a:lnTo>
                  <a:pt x="3524542" y="51015"/>
                </a:lnTo>
                <a:lnTo>
                  <a:pt x="3513656" y="57327"/>
                </a:lnTo>
                <a:close/>
              </a:path>
              <a:path w="3524884" h="101600">
                <a:moveTo>
                  <a:pt x="3488428" y="57264"/>
                </a:moveTo>
                <a:lnTo>
                  <a:pt x="0" y="47904"/>
                </a:lnTo>
                <a:lnTo>
                  <a:pt x="38" y="35204"/>
                </a:lnTo>
                <a:lnTo>
                  <a:pt x="3488476" y="44564"/>
                </a:lnTo>
                <a:lnTo>
                  <a:pt x="3499338" y="50939"/>
                </a:lnTo>
                <a:lnTo>
                  <a:pt x="3488428" y="57264"/>
                </a:lnTo>
                <a:close/>
              </a:path>
              <a:path w="3524884" h="101600">
                <a:moveTo>
                  <a:pt x="3499338" y="50939"/>
                </a:moveTo>
                <a:lnTo>
                  <a:pt x="3488476" y="44564"/>
                </a:lnTo>
                <a:lnTo>
                  <a:pt x="3511956" y="44627"/>
                </a:lnTo>
                <a:lnTo>
                  <a:pt x="3511954" y="45478"/>
                </a:lnTo>
                <a:lnTo>
                  <a:pt x="3508755" y="45478"/>
                </a:lnTo>
                <a:lnTo>
                  <a:pt x="3499338" y="50939"/>
                </a:lnTo>
                <a:close/>
              </a:path>
              <a:path w="3524884" h="101600">
                <a:moveTo>
                  <a:pt x="3508730" y="56451"/>
                </a:moveTo>
                <a:lnTo>
                  <a:pt x="3499338" y="50939"/>
                </a:lnTo>
                <a:lnTo>
                  <a:pt x="3508755" y="45478"/>
                </a:lnTo>
                <a:lnTo>
                  <a:pt x="3508730" y="56451"/>
                </a:lnTo>
                <a:close/>
              </a:path>
              <a:path w="3524884" h="101600">
                <a:moveTo>
                  <a:pt x="3511932" y="56451"/>
                </a:moveTo>
                <a:lnTo>
                  <a:pt x="3508730" y="56451"/>
                </a:lnTo>
                <a:lnTo>
                  <a:pt x="3508755" y="45478"/>
                </a:lnTo>
                <a:lnTo>
                  <a:pt x="3511954" y="45478"/>
                </a:lnTo>
                <a:lnTo>
                  <a:pt x="3511932" y="56451"/>
                </a:lnTo>
                <a:close/>
              </a:path>
              <a:path w="3524884" h="101600">
                <a:moveTo>
                  <a:pt x="3511930" y="57327"/>
                </a:moveTo>
                <a:lnTo>
                  <a:pt x="3488428" y="57264"/>
                </a:lnTo>
                <a:lnTo>
                  <a:pt x="3499338" y="50939"/>
                </a:lnTo>
                <a:lnTo>
                  <a:pt x="3508730" y="56451"/>
                </a:lnTo>
                <a:lnTo>
                  <a:pt x="3511932" y="56451"/>
                </a:lnTo>
                <a:lnTo>
                  <a:pt x="3511930" y="57327"/>
                </a:lnTo>
                <a:close/>
              </a:path>
              <a:path w="3524884" h="101600">
                <a:moveTo>
                  <a:pt x="3434969" y="101536"/>
                </a:moveTo>
                <a:lnTo>
                  <a:pt x="3429304" y="94576"/>
                </a:lnTo>
                <a:lnTo>
                  <a:pt x="3429825" y="92646"/>
                </a:lnTo>
                <a:lnTo>
                  <a:pt x="3430904" y="90982"/>
                </a:lnTo>
                <a:lnTo>
                  <a:pt x="3432441" y="89725"/>
                </a:lnTo>
                <a:lnTo>
                  <a:pt x="3488428" y="57264"/>
                </a:lnTo>
                <a:lnTo>
                  <a:pt x="3513656" y="57327"/>
                </a:lnTo>
                <a:lnTo>
                  <a:pt x="3438817" y="100723"/>
                </a:lnTo>
                <a:lnTo>
                  <a:pt x="3436962" y="101434"/>
                </a:lnTo>
                <a:lnTo>
                  <a:pt x="3434969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81950" y="5058574"/>
            <a:ext cx="3524885" cy="101600"/>
          </a:xfrm>
          <a:custGeom>
            <a:avLst/>
            <a:gdLst/>
            <a:ahLst/>
            <a:cxnLst/>
            <a:rect l="l" t="t" r="r" b="b"/>
            <a:pathLst>
              <a:path w="3524884" h="101600">
                <a:moveTo>
                  <a:pt x="3513656" y="57315"/>
                </a:moveTo>
                <a:lnTo>
                  <a:pt x="3511930" y="57315"/>
                </a:lnTo>
                <a:lnTo>
                  <a:pt x="3511956" y="44615"/>
                </a:lnTo>
                <a:lnTo>
                  <a:pt x="3488460" y="44552"/>
                </a:lnTo>
                <a:lnTo>
                  <a:pt x="3432644" y="11785"/>
                </a:lnTo>
                <a:lnTo>
                  <a:pt x="3431120" y="10528"/>
                </a:lnTo>
                <a:lnTo>
                  <a:pt x="3430041" y="8851"/>
                </a:lnTo>
                <a:lnTo>
                  <a:pt x="3429546" y="6934"/>
                </a:lnTo>
                <a:lnTo>
                  <a:pt x="3429660" y="4952"/>
                </a:lnTo>
                <a:lnTo>
                  <a:pt x="3430384" y="3098"/>
                </a:lnTo>
                <a:lnTo>
                  <a:pt x="3431654" y="1562"/>
                </a:lnTo>
                <a:lnTo>
                  <a:pt x="3433318" y="495"/>
                </a:lnTo>
                <a:lnTo>
                  <a:pt x="3435248" y="0"/>
                </a:lnTo>
                <a:lnTo>
                  <a:pt x="3437229" y="114"/>
                </a:lnTo>
                <a:lnTo>
                  <a:pt x="3439083" y="838"/>
                </a:lnTo>
                <a:lnTo>
                  <a:pt x="3524542" y="51003"/>
                </a:lnTo>
                <a:lnTo>
                  <a:pt x="3513656" y="57315"/>
                </a:lnTo>
                <a:close/>
              </a:path>
              <a:path w="3524884" h="101600">
                <a:moveTo>
                  <a:pt x="3488449" y="57252"/>
                </a:moveTo>
                <a:lnTo>
                  <a:pt x="0" y="47891"/>
                </a:lnTo>
                <a:lnTo>
                  <a:pt x="38" y="35191"/>
                </a:lnTo>
                <a:lnTo>
                  <a:pt x="3488460" y="44552"/>
                </a:lnTo>
                <a:lnTo>
                  <a:pt x="3499339" y="50938"/>
                </a:lnTo>
                <a:lnTo>
                  <a:pt x="3488449" y="57252"/>
                </a:lnTo>
                <a:close/>
              </a:path>
              <a:path w="3524884" h="101600">
                <a:moveTo>
                  <a:pt x="3499339" y="50938"/>
                </a:moveTo>
                <a:lnTo>
                  <a:pt x="3488460" y="44552"/>
                </a:lnTo>
                <a:lnTo>
                  <a:pt x="3511956" y="44615"/>
                </a:lnTo>
                <a:lnTo>
                  <a:pt x="3511954" y="45478"/>
                </a:lnTo>
                <a:lnTo>
                  <a:pt x="3508755" y="45478"/>
                </a:lnTo>
                <a:lnTo>
                  <a:pt x="3499339" y="50938"/>
                </a:lnTo>
                <a:close/>
              </a:path>
              <a:path w="3524884" h="101600">
                <a:moveTo>
                  <a:pt x="3508730" y="56451"/>
                </a:moveTo>
                <a:lnTo>
                  <a:pt x="3499339" y="50938"/>
                </a:lnTo>
                <a:lnTo>
                  <a:pt x="3508755" y="45478"/>
                </a:lnTo>
                <a:lnTo>
                  <a:pt x="3508730" y="56451"/>
                </a:lnTo>
                <a:close/>
              </a:path>
              <a:path w="3524884" h="101600">
                <a:moveTo>
                  <a:pt x="3511932" y="56451"/>
                </a:moveTo>
                <a:lnTo>
                  <a:pt x="3508730" y="56451"/>
                </a:lnTo>
                <a:lnTo>
                  <a:pt x="3508755" y="45478"/>
                </a:lnTo>
                <a:lnTo>
                  <a:pt x="3511954" y="45478"/>
                </a:lnTo>
                <a:lnTo>
                  <a:pt x="3511932" y="56451"/>
                </a:lnTo>
                <a:close/>
              </a:path>
              <a:path w="3524884" h="101600">
                <a:moveTo>
                  <a:pt x="3511930" y="57315"/>
                </a:moveTo>
                <a:lnTo>
                  <a:pt x="3488449" y="57252"/>
                </a:lnTo>
                <a:lnTo>
                  <a:pt x="3499339" y="50938"/>
                </a:lnTo>
                <a:lnTo>
                  <a:pt x="3508730" y="56451"/>
                </a:lnTo>
                <a:lnTo>
                  <a:pt x="3511932" y="56451"/>
                </a:lnTo>
                <a:lnTo>
                  <a:pt x="3511930" y="57315"/>
                </a:lnTo>
                <a:close/>
              </a:path>
              <a:path w="3524884" h="101600">
                <a:moveTo>
                  <a:pt x="3434969" y="101536"/>
                </a:moveTo>
                <a:lnTo>
                  <a:pt x="3429304" y="94564"/>
                </a:lnTo>
                <a:lnTo>
                  <a:pt x="3429825" y="92646"/>
                </a:lnTo>
                <a:lnTo>
                  <a:pt x="3430904" y="90970"/>
                </a:lnTo>
                <a:lnTo>
                  <a:pt x="3432441" y="89725"/>
                </a:lnTo>
                <a:lnTo>
                  <a:pt x="3488449" y="57252"/>
                </a:lnTo>
                <a:lnTo>
                  <a:pt x="3513656" y="57315"/>
                </a:lnTo>
                <a:lnTo>
                  <a:pt x="3438817" y="100711"/>
                </a:lnTo>
                <a:lnTo>
                  <a:pt x="3436962" y="101422"/>
                </a:lnTo>
                <a:lnTo>
                  <a:pt x="3434969" y="101536"/>
                </a:lnTo>
                <a:close/>
              </a:path>
            </a:pathLst>
          </a:custGeom>
          <a:solidFill>
            <a:srgbClr val="5B9BD4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944" y="2459735"/>
            <a:ext cx="7213092" cy="2968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57927" y="3142856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59" h="101600">
                <a:moveTo>
                  <a:pt x="89001" y="101536"/>
                </a:moveTo>
                <a:lnTo>
                  <a:pt x="87007" y="101409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7010"/>
                </a:lnTo>
                <a:lnTo>
                  <a:pt x="94970" y="8928"/>
                </a:lnTo>
                <a:lnTo>
                  <a:pt x="93878" y="10579"/>
                </a:lnTo>
                <a:lnTo>
                  <a:pt x="92328" y="11823"/>
                </a:lnTo>
                <a:lnTo>
                  <a:pt x="36486" y="43764"/>
                </a:lnTo>
                <a:lnTo>
                  <a:pt x="12649" y="43764"/>
                </a:lnTo>
                <a:lnTo>
                  <a:pt x="12547" y="56464"/>
                </a:lnTo>
                <a:lnTo>
                  <a:pt x="91655" y="89750"/>
                </a:lnTo>
                <a:lnTo>
                  <a:pt x="94741" y="94627"/>
                </a:lnTo>
                <a:lnTo>
                  <a:pt x="94602" y="96608"/>
                </a:lnTo>
                <a:lnTo>
                  <a:pt x="93865" y="98463"/>
                </a:lnTo>
                <a:lnTo>
                  <a:pt x="92595" y="99987"/>
                </a:lnTo>
                <a:lnTo>
                  <a:pt x="90919" y="101041"/>
                </a:lnTo>
                <a:lnTo>
                  <a:pt x="89001" y="101536"/>
                </a:lnTo>
                <a:close/>
              </a:path>
              <a:path w="1800859" h="101600">
                <a:moveTo>
                  <a:pt x="36038" y="56663"/>
                </a:moveTo>
                <a:lnTo>
                  <a:pt x="12547" y="56464"/>
                </a:lnTo>
                <a:lnTo>
                  <a:pt x="12649" y="43764"/>
                </a:lnTo>
                <a:lnTo>
                  <a:pt x="36137" y="43963"/>
                </a:lnTo>
                <a:lnTo>
                  <a:pt x="34932" y="44653"/>
                </a:lnTo>
                <a:lnTo>
                  <a:pt x="15849" y="44653"/>
                </a:lnTo>
                <a:lnTo>
                  <a:pt x="15748" y="55625"/>
                </a:lnTo>
                <a:lnTo>
                  <a:pt x="34294" y="55625"/>
                </a:lnTo>
                <a:lnTo>
                  <a:pt x="36038" y="56663"/>
                </a:lnTo>
                <a:close/>
              </a:path>
              <a:path w="1800859" h="101600">
                <a:moveTo>
                  <a:pt x="36137" y="43963"/>
                </a:moveTo>
                <a:lnTo>
                  <a:pt x="12649" y="43764"/>
                </a:lnTo>
                <a:lnTo>
                  <a:pt x="36486" y="43764"/>
                </a:lnTo>
                <a:lnTo>
                  <a:pt x="36137" y="43963"/>
                </a:lnTo>
                <a:close/>
              </a:path>
              <a:path w="1800859" h="101600">
                <a:moveTo>
                  <a:pt x="63347" y="56896"/>
                </a:moveTo>
                <a:lnTo>
                  <a:pt x="36038" y="56663"/>
                </a:lnTo>
                <a:lnTo>
                  <a:pt x="25203" y="50217"/>
                </a:lnTo>
                <a:lnTo>
                  <a:pt x="36137" y="43963"/>
                </a:lnTo>
                <a:lnTo>
                  <a:pt x="63449" y="44196"/>
                </a:lnTo>
                <a:lnTo>
                  <a:pt x="63347" y="56896"/>
                </a:lnTo>
                <a:close/>
              </a:path>
              <a:path w="1800859" h="101600">
                <a:moveTo>
                  <a:pt x="15748" y="55625"/>
                </a:moveTo>
                <a:lnTo>
                  <a:pt x="15849" y="44653"/>
                </a:lnTo>
                <a:lnTo>
                  <a:pt x="25203" y="50217"/>
                </a:lnTo>
                <a:lnTo>
                  <a:pt x="15748" y="55625"/>
                </a:lnTo>
                <a:close/>
              </a:path>
              <a:path w="1800859" h="101600">
                <a:moveTo>
                  <a:pt x="25203" y="50217"/>
                </a:moveTo>
                <a:lnTo>
                  <a:pt x="15849" y="44653"/>
                </a:lnTo>
                <a:lnTo>
                  <a:pt x="34932" y="44653"/>
                </a:lnTo>
                <a:lnTo>
                  <a:pt x="25203" y="50217"/>
                </a:lnTo>
                <a:close/>
              </a:path>
              <a:path w="1800859" h="101600">
                <a:moveTo>
                  <a:pt x="34294" y="55625"/>
                </a:moveTo>
                <a:lnTo>
                  <a:pt x="15748" y="55625"/>
                </a:lnTo>
                <a:lnTo>
                  <a:pt x="25203" y="50217"/>
                </a:lnTo>
                <a:lnTo>
                  <a:pt x="34294" y="55625"/>
                </a:lnTo>
                <a:close/>
              </a:path>
              <a:path w="1800859" h="101600">
                <a:moveTo>
                  <a:pt x="152234" y="57657"/>
                </a:moveTo>
                <a:lnTo>
                  <a:pt x="101447" y="57226"/>
                </a:lnTo>
                <a:lnTo>
                  <a:pt x="101549" y="44526"/>
                </a:lnTo>
                <a:lnTo>
                  <a:pt x="152349" y="44957"/>
                </a:lnTo>
                <a:lnTo>
                  <a:pt x="152234" y="57657"/>
                </a:lnTo>
                <a:close/>
              </a:path>
              <a:path w="1800859" h="101600">
                <a:moveTo>
                  <a:pt x="241134" y="58419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49" y="45732"/>
                </a:lnTo>
                <a:lnTo>
                  <a:pt x="241134" y="58419"/>
                </a:lnTo>
                <a:close/>
              </a:path>
              <a:path w="1800859" h="101600">
                <a:moveTo>
                  <a:pt x="330034" y="59194"/>
                </a:moveTo>
                <a:lnTo>
                  <a:pt x="279234" y="58750"/>
                </a:lnTo>
                <a:lnTo>
                  <a:pt x="279349" y="46050"/>
                </a:lnTo>
                <a:lnTo>
                  <a:pt x="330136" y="46494"/>
                </a:lnTo>
                <a:lnTo>
                  <a:pt x="330034" y="59194"/>
                </a:lnTo>
                <a:close/>
              </a:path>
              <a:path w="1800859" h="101600">
                <a:moveTo>
                  <a:pt x="418934" y="59956"/>
                </a:moveTo>
                <a:lnTo>
                  <a:pt x="368134" y="59524"/>
                </a:lnTo>
                <a:lnTo>
                  <a:pt x="368236" y="46824"/>
                </a:lnTo>
                <a:lnTo>
                  <a:pt x="419036" y="47256"/>
                </a:lnTo>
                <a:lnTo>
                  <a:pt x="418934" y="59956"/>
                </a:lnTo>
                <a:close/>
              </a:path>
              <a:path w="1800859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59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36" y="48793"/>
                </a:lnTo>
                <a:lnTo>
                  <a:pt x="596722" y="61480"/>
                </a:lnTo>
                <a:close/>
              </a:path>
              <a:path w="1800859" h="101600">
                <a:moveTo>
                  <a:pt x="685622" y="62255"/>
                </a:moveTo>
                <a:lnTo>
                  <a:pt x="634822" y="61810"/>
                </a:lnTo>
                <a:lnTo>
                  <a:pt x="634936" y="49110"/>
                </a:lnTo>
                <a:lnTo>
                  <a:pt x="685723" y="49555"/>
                </a:lnTo>
                <a:lnTo>
                  <a:pt x="685622" y="62255"/>
                </a:lnTo>
                <a:close/>
              </a:path>
              <a:path w="1800859" h="101600">
                <a:moveTo>
                  <a:pt x="774522" y="63017"/>
                </a:moveTo>
                <a:lnTo>
                  <a:pt x="723722" y="62585"/>
                </a:lnTo>
                <a:lnTo>
                  <a:pt x="723823" y="49885"/>
                </a:lnTo>
                <a:lnTo>
                  <a:pt x="774623" y="50317"/>
                </a:lnTo>
                <a:lnTo>
                  <a:pt x="774522" y="63017"/>
                </a:lnTo>
                <a:close/>
              </a:path>
              <a:path w="1800859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59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23" y="51854"/>
                </a:lnTo>
                <a:lnTo>
                  <a:pt x="952309" y="64541"/>
                </a:lnTo>
                <a:close/>
              </a:path>
              <a:path w="1800859" h="101600">
                <a:moveTo>
                  <a:pt x="1041209" y="65316"/>
                </a:moveTo>
                <a:lnTo>
                  <a:pt x="990409" y="64871"/>
                </a:lnTo>
                <a:lnTo>
                  <a:pt x="990523" y="52171"/>
                </a:lnTo>
                <a:lnTo>
                  <a:pt x="1041311" y="52616"/>
                </a:lnTo>
                <a:lnTo>
                  <a:pt x="1041209" y="65316"/>
                </a:lnTo>
                <a:close/>
              </a:path>
              <a:path w="1800859" h="101600">
                <a:moveTo>
                  <a:pt x="1130109" y="66078"/>
                </a:moveTo>
                <a:lnTo>
                  <a:pt x="1079309" y="65646"/>
                </a:lnTo>
                <a:lnTo>
                  <a:pt x="1079411" y="52946"/>
                </a:lnTo>
                <a:lnTo>
                  <a:pt x="1130211" y="53378"/>
                </a:lnTo>
                <a:lnTo>
                  <a:pt x="1130109" y="66078"/>
                </a:lnTo>
                <a:close/>
              </a:path>
              <a:path w="1800859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59" h="101600">
                <a:moveTo>
                  <a:pt x="1307896" y="67602"/>
                </a:moveTo>
                <a:lnTo>
                  <a:pt x="1257096" y="67170"/>
                </a:lnTo>
                <a:lnTo>
                  <a:pt x="1257211" y="54470"/>
                </a:lnTo>
                <a:lnTo>
                  <a:pt x="1308011" y="54902"/>
                </a:lnTo>
                <a:lnTo>
                  <a:pt x="1307896" y="67602"/>
                </a:lnTo>
                <a:close/>
              </a:path>
              <a:path w="1800859" h="101600">
                <a:moveTo>
                  <a:pt x="1396796" y="68376"/>
                </a:moveTo>
                <a:lnTo>
                  <a:pt x="1345996" y="67932"/>
                </a:lnTo>
                <a:lnTo>
                  <a:pt x="1346111" y="55232"/>
                </a:lnTo>
                <a:lnTo>
                  <a:pt x="1396898" y="55676"/>
                </a:lnTo>
                <a:lnTo>
                  <a:pt x="1396796" y="68376"/>
                </a:lnTo>
                <a:close/>
              </a:path>
              <a:path w="1800859" h="101600">
                <a:moveTo>
                  <a:pt x="1485684" y="69138"/>
                </a:moveTo>
                <a:lnTo>
                  <a:pt x="1434896" y="68706"/>
                </a:lnTo>
                <a:lnTo>
                  <a:pt x="1434998" y="56006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59" h="101600">
                <a:moveTo>
                  <a:pt x="1574584" y="69900"/>
                </a:moveTo>
                <a:lnTo>
                  <a:pt x="1523784" y="69468"/>
                </a:lnTo>
                <a:lnTo>
                  <a:pt x="1523898" y="56768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59" h="101600">
                <a:moveTo>
                  <a:pt x="1663484" y="70662"/>
                </a:moveTo>
                <a:lnTo>
                  <a:pt x="1612684" y="70231"/>
                </a:lnTo>
                <a:lnTo>
                  <a:pt x="1612798" y="57531"/>
                </a:lnTo>
                <a:lnTo>
                  <a:pt x="1663598" y="57962"/>
                </a:lnTo>
                <a:lnTo>
                  <a:pt x="1663484" y="70662"/>
                </a:lnTo>
                <a:close/>
              </a:path>
              <a:path w="1800859" h="101600">
                <a:moveTo>
                  <a:pt x="1752384" y="71437"/>
                </a:moveTo>
                <a:lnTo>
                  <a:pt x="1701584" y="70993"/>
                </a:lnTo>
                <a:lnTo>
                  <a:pt x="1701685" y="58293"/>
                </a:lnTo>
                <a:lnTo>
                  <a:pt x="1752485" y="58737"/>
                </a:lnTo>
                <a:lnTo>
                  <a:pt x="1752384" y="71437"/>
                </a:lnTo>
                <a:close/>
              </a:path>
              <a:path w="1800859" h="101600">
                <a:moveTo>
                  <a:pt x="1800542" y="71843"/>
                </a:moveTo>
                <a:lnTo>
                  <a:pt x="1790484" y="71767"/>
                </a:lnTo>
                <a:lnTo>
                  <a:pt x="1790585" y="59067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57927" y="3888257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59" h="101600">
                <a:moveTo>
                  <a:pt x="89001" y="101536"/>
                </a:moveTo>
                <a:lnTo>
                  <a:pt x="87007" y="101396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6997"/>
                </a:lnTo>
                <a:lnTo>
                  <a:pt x="94970" y="8915"/>
                </a:lnTo>
                <a:lnTo>
                  <a:pt x="93878" y="10579"/>
                </a:lnTo>
                <a:lnTo>
                  <a:pt x="92328" y="11823"/>
                </a:lnTo>
                <a:lnTo>
                  <a:pt x="36492" y="43751"/>
                </a:lnTo>
                <a:lnTo>
                  <a:pt x="12649" y="43751"/>
                </a:lnTo>
                <a:lnTo>
                  <a:pt x="12547" y="56451"/>
                </a:lnTo>
                <a:lnTo>
                  <a:pt x="91655" y="89750"/>
                </a:lnTo>
                <a:lnTo>
                  <a:pt x="94741" y="94627"/>
                </a:lnTo>
                <a:lnTo>
                  <a:pt x="94602" y="96608"/>
                </a:lnTo>
                <a:lnTo>
                  <a:pt x="93865" y="98450"/>
                </a:lnTo>
                <a:lnTo>
                  <a:pt x="92595" y="99987"/>
                </a:lnTo>
                <a:lnTo>
                  <a:pt x="90919" y="101041"/>
                </a:lnTo>
                <a:lnTo>
                  <a:pt x="89001" y="101536"/>
                </a:lnTo>
                <a:close/>
              </a:path>
              <a:path w="1800859" h="101600">
                <a:moveTo>
                  <a:pt x="36027" y="56656"/>
                </a:moveTo>
                <a:lnTo>
                  <a:pt x="12547" y="56451"/>
                </a:lnTo>
                <a:lnTo>
                  <a:pt x="12649" y="43751"/>
                </a:lnTo>
                <a:lnTo>
                  <a:pt x="36133" y="43956"/>
                </a:lnTo>
                <a:lnTo>
                  <a:pt x="34915" y="44653"/>
                </a:lnTo>
                <a:lnTo>
                  <a:pt x="15849" y="44653"/>
                </a:lnTo>
                <a:lnTo>
                  <a:pt x="15748" y="55613"/>
                </a:lnTo>
                <a:lnTo>
                  <a:pt x="34272" y="55613"/>
                </a:lnTo>
                <a:lnTo>
                  <a:pt x="36027" y="56656"/>
                </a:lnTo>
                <a:close/>
              </a:path>
              <a:path w="1800859" h="101600">
                <a:moveTo>
                  <a:pt x="36133" y="43956"/>
                </a:moveTo>
                <a:lnTo>
                  <a:pt x="12649" y="43751"/>
                </a:lnTo>
                <a:lnTo>
                  <a:pt x="36492" y="43751"/>
                </a:lnTo>
                <a:lnTo>
                  <a:pt x="36133" y="43956"/>
                </a:lnTo>
                <a:close/>
              </a:path>
              <a:path w="1800859" h="101600">
                <a:moveTo>
                  <a:pt x="63347" y="56896"/>
                </a:moveTo>
                <a:lnTo>
                  <a:pt x="36027" y="56656"/>
                </a:lnTo>
                <a:lnTo>
                  <a:pt x="25193" y="50212"/>
                </a:lnTo>
                <a:lnTo>
                  <a:pt x="36133" y="43956"/>
                </a:lnTo>
                <a:lnTo>
                  <a:pt x="63449" y="44196"/>
                </a:lnTo>
                <a:lnTo>
                  <a:pt x="63347" y="56896"/>
                </a:lnTo>
                <a:close/>
              </a:path>
              <a:path w="1800859" h="101600">
                <a:moveTo>
                  <a:pt x="15748" y="55613"/>
                </a:moveTo>
                <a:lnTo>
                  <a:pt x="15849" y="44653"/>
                </a:lnTo>
                <a:lnTo>
                  <a:pt x="25193" y="50212"/>
                </a:lnTo>
                <a:lnTo>
                  <a:pt x="15748" y="55613"/>
                </a:lnTo>
                <a:close/>
              </a:path>
              <a:path w="1800859" h="101600">
                <a:moveTo>
                  <a:pt x="25193" y="50212"/>
                </a:moveTo>
                <a:lnTo>
                  <a:pt x="15849" y="44653"/>
                </a:lnTo>
                <a:lnTo>
                  <a:pt x="34915" y="44653"/>
                </a:lnTo>
                <a:lnTo>
                  <a:pt x="25193" y="50212"/>
                </a:lnTo>
                <a:close/>
              </a:path>
              <a:path w="1800859" h="101600">
                <a:moveTo>
                  <a:pt x="34272" y="55613"/>
                </a:moveTo>
                <a:lnTo>
                  <a:pt x="15748" y="55613"/>
                </a:lnTo>
                <a:lnTo>
                  <a:pt x="25193" y="50212"/>
                </a:lnTo>
                <a:lnTo>
                  <a:pt x="34272" y="55613"/>
                </a:lnTo>
                <a:close/>
              </a:path>
              <a:path w="1800859" h="101600">
                <a:moveTo>
                  <a:pt x="152234" y="57658"/>
                </a:moveTo>
                <a:lnTo>
                  <a:pt x="101447" y="57226"/>
                </a:lnTo>
                <a:lnTo>
                  <a:pt x="101549" y="44526"/>
                </a:lnTo>
                <a:lnTo>
                  <a:pt x="152349" y="44958"/>
                </a:lnTo>
                <a:lnTo>
                  <a:pt x="152234" y="57658"/>
                </a:lnTo>
                <a:close/>
              </a:path>
              <a:path w="1800859" h="101600">
                <a:moveTo>
                  <a:pt x="241134" y="58420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49" y="45720"/>
                </a:lnTo>
                <a:lnTo>
                  <a:pt x="241134" y="58420"/>
                </a:lnTo>
                <a:close/>
              </a:path>
              <a:path w="1800859" h="101600">
                <a:moveTo>
                  <a:pt x="330034" y="59182"/>
                </a:moveTo>
                <a:lnTo>
                  <a:pt x="279234" y="58750"/>
                </a:lnTo>
                <a:lnTo>
                  <a:pt x="279349" y="46050"/>
                </a:lnTo>
                <a:lnTo>
                  <a:pt x="330136" y="46482"/>
                </a:lnTo>
                <a:lnTo>
                  <a:pt x="330034" y="59182"/>
                </a:lnTo>
                <a:close/>
              </a:path>
              <a:path w="1800859" h="101600">
                <a:moveTo>
                  <a:pt x="418934" y="59956"/>
                </a:moveTo>
                <a:lnTo>
                  <a:pt x="368134" y="59512"/>
                </a:lnTo>
                <a:lnTo>
                  <a:pt x="368236" y="46812"/>
                </a:lnTo>
                <a:lnTo>
                  <a:pt x="419036" y="47256"/>
                </a:lnTo>
                <a:lnTo>
                  <a:pt x="418934" y="59956"/>
                </a:lnTo>
                <a:close/>
              </a:path>
              <a:path w="1800859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59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36" y="48780"/>
                </a:lnTo>
                <a:lnTo>
                  <a:pt x="596722" y="61480"/>
                </a:lnTo>
                <a:close/>
              </a:path>
              <a:path w="1800859" h="101600">
                <a:moveTo>
                  <a:pt x="685622" y="62242"/>
                </a:moveTo>
                <a:lnTo>
                  <a:pt x="634822" y="61810"/>
                </a:lnTo>
                <a:lnTo>
                  <a:pt x="634936" y="49110"/>
                </a:lnTo>
                <a:lnTo>
                  <a:pt x="685723" y="49542"/>
                </a:lnTo>
                <a:lnTo>
                  <a:pt x="685622" y="62242"/>
                </a:lnTo>
                <a:close/>
              </a:path>
              <a:path w="1800859" h="101600">
                <a:moveTo>
                  <a:pt x="774522" y="63017"/>
                </a:moveTo>
                <a:lnTo>
                  <a:pt x="723722" y="62572"/>
                </a:lnTo>
                <a:lnTo>
                  <a:pt x="723823" y="49872"/>
                </a:lnTo>
                <a:lnTo>
                  <a:pt x="774623" y="50317"/>
                </a:lnTo>
                <a:lnTo>
                  <a:pt x="774522" y="63017"/>
                </a:lnTo>
                <a:close/>
              </a:path>
              <a:path w="1800859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59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23" y="51841"/>
                </a:lnTo>
                <a:lnTo>
                  <a:pt x="952309" y="64541"/>
                </a:lnTo>
                <a:close/>
              </a:path>
              <a:path w="1800859" h="101600">
                <a:moveTo>
                  <a:pt x="1041209" y="65303"/>
                </a:moveTo>
                <a:lnTo>
                  <a:pt x="990409" y="64871"/>
                </a:lnTo>
                <a:lnTo>
                  <a:pt x="990523" y="52171"/>
                </a:lnTo>
                <a:lnTo>
                  <a:pt x="1041311" y="52603"/>
                </a:lnTo>
                <a:lnTo>
                  <a:pt x="1041209" y="65303"/>
                </a:lnTo>
                <a:close/>
              </a:path>
              <a:path w="1800859" h="101600">
                <a:moveTo>
                  <a:pt x="1130109" y="66078"/>
                </a:moveTo>
                <a:lnTo>
                  <a:pt x="1079309" y="65633"/>
                </a:lnTo>
                <a:lnTo>
                  <a:pt x="1079411" y="52933"/>
                </a:lnTo>
                <a:lnTo>
                  <a:pt x="1130211" y="53378"/>
                </a:lnTo>
                <a:lnTo>
                  <a:pt x="1130109" y="66078"/>
                </a:lnTo>
                <a:close/>
              </a:path>
              <a:path w="1800859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59" h="101600">
                <a:moveTo>
                  <a:pt x="1307896" y="67602"/>
                </a:moveTo>
                <a:lnTo>
                  <a:pt x="1257096" y="67170"/>
                </a:lnTo>
                <a:lnTo>
                  <a:pt x="1257211" y="54470"/>
                </a:lnTo>
                <a:lnTo>
                  <a:pt x="1308011" y="54902"/>
                </a:lnTo>
                <a:lnTo>
                  <a:pt x="1307896" y="67602"/>
                </a:lnTo>
                <a:close/>
              </a:path>
              <a:path w="1800859" h="101600">
                <a:moveTo>
                  <a:pt x="1396796" y="68364"/>
                </a:moveTo>
                <a:lnTo>
                  <a:pt x="1345996" y="67932"/>
                </a:lnTo>
                <a:lnTo>
                  <a:pt x="1346111" y="55232"/>
                </a:lnTo>
                <a:lnTo>
                  <a:pt x="1396898" y="55664"/>
                </a:lnTo>
                <a:lnTo>
                  <a:pt x="1396796" y="68364"/>
                </a:lnTo>
                <a:close/>
              </a:path>
              <a:path w="1800859" h="101600">
                <a:moveTo>
                  <a:pt x="1485684" y="69138"/>
                </a:moveTo>
                <a:lnTo>
                  <a:pt x="1434896" y="68694"/>
                </a:lnTo>
                <a:lnTo>
                  <a:pt x="1434998" y="55994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59" h="101600">
                <a:moveTo>
                  <a:pt x="1574584" y="69900"/>
                </a:moveTo>
                <a:lnTo>
                  <a:pt x="1523784" y="69456"/>
                </a:lnTo>
                <a:lnTo>
                  <a:pt x="1523898" y="56769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59" h="101600">
                <a:moveTo>
                  <a:pt x="1663484" y="70662"/>
                </a:moveTo>
                <a:lnTo>
                  <a:pt x="1612684" y="70231"/>
                </a:lnTo>
                <a:lnTo>
                  <a:pt x="1612798" y="57531"/>
                </a:lnTo>
                <a:lnTo>
                  <a:pt x="1663598" y="57962"/>
                </a:lnTo>
                <a:lnTo>
                  <a:pt x="1663484" y="70662"/>
                </a:lnTo>
                <a:close/>
              </a:path>
              <a:path w="1800859" h="101600">
                <a:moveTo>
                  <a:pt x="1752384" y="71424"/>
                </a:moveTo>
                <a:lnTo>
                  <a:pt x="1701584" y="70993"/>
                </a:lnTo>
                <a:lnTo>
                  <a:pt x="1701685" y="58293"/>
                </a:lnTo>
                <a:lnTo>
                  <a:pt x="1752485" y="58724"/>
                </a:lnTo>
                <a:lnTo>
                  <a:pt x="1752384" y="71424"/>
                </a:lnTo>
                <a:close/>
              </a:path>
              <a:path w="1800859" h="101600">
                <a:moveTo>
                  <a:pt x="1800542" y="71843"/>
                </a:moveTo>
                <a:lnTo>
                  <a:pt x="1790484" y="71755"/>
                </a:lnTo>
                <a:lnTo>
                  <a:pt x="1790585" y="59055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57927" y="4629289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59" h="101600">
                <a:moveTo>
                  <a:pt x="89001" y="101536"/>
                </a:moveTo>
                <a:lnTo>
                  <a:pt x="87007" y="101409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7010"/>
                </a:lnTo>
                <a:lnTo>
                  <a:pt x="94970" y="8928"/>
                </a:lnTo>
                <a:lnTo>
                  <a:pt x="93878" y="10579"/>
                </a:lnTo>
                <a:lnTo>
                  <a:pt x="92328" y="11823"/>
                </a:lnTo>
                <a:lnTo>
                  <a:pt x="36508" y="43751"/>
                </a:lnTo>
                <a:lnTo>
                  <a:pt x="12649" y="43751"/>
                </a:lnTo>
                <a:lnTo>
                  <a:pt x="12547" y="56451"/>
                </a:lnTo>
                <a:lnTo>
                  <a:pt x="91655" y="89750"/>
                </a:lnTo>
                <a:lnTo>
                  <a:pt x="94741" y="94627"/>
                </a:lnTo>
                <a:lnTo>
                  <a:pt x="94602" y="96608"/>
                </a:lnTo>
                <a:lnTo>
                  <a:pt x="93865" y="98463"/>
                </a:lnTo>
                <a:lnTo>
                  <a:pt x="92595" y="99987"/>
                </a:lnTo>
                <a:lnTo>
                  <a:pt x="90919" y="101041"/>
                </a:lnTo>
                <a:lnTo>
                  <a:pt x="89001" y="101536"/>
                </a:lnTo>
                <a:close/>
              </a:path>
              <a:path w="1800859" h="101600">
                <a:moveTo>
                  <a:pt x="36027" y="56656"/>
                </a:moveTo>
                <a:lnTo>
                  <a:pt x="12547" y="56451"/>
                </a:lnTo>
                <a:lnTo>
                  <a:pt x="12649" y="43751"/>
                </a:lnTo>
                <a:lnTo>
                  <a:pt x="36149" y="43957"/>
                </a:lnTo>
                <a:lnTo>
                  <a:pt x="34932" y="44653"/>
                </a:lnTo>
                <a:lnTo>
                  <a:pt x="15849" y="44653"/>
                </a:lnTo>
                <a:lnTo>
                  <a:pt x="15748" y="55625"/>
                </a:lnTo>
                <a:lnTo>
                  <a:pt x="34294" y="55625"/>
                </a:lnTo>
                <a:lnTo>
                  <a:pt x="36027" y="56656"/>
                </a:lnTo>
                <a:close/>
              </a:path>
              <a:path w="1800859" h="101600">
                <a:moveTo>
                  <a:pt x="36149" y="43957"/>
                </a:moveTo>
                <a:lnTo>
                  <a:pt x="12649" y="43751"/>
                </a:lnTo>
                <a:lnTo>
                  <a:pt x="36508" y="43751"/>
                </a:lnTo>
                <a:lnTo>
                  <a:pt x="36149" y="43957"/>
                </a:lnTo>
                <a:close/>
              </a:path>
              <a:path w="1800859" h="101600">
                <a:moveTo>
                  <a:pt x="63347" y="56895"/>
                </a:moveTo>
                <a:lnTo>
                  <a:pt x="36027" y="56656"/>
                </a:lnTo>
                <a:lnTo>
                  <a:pt x="25203" y="50217"/>
                </a:lnTo>
                <a:lnTo>
                  <a:pt x="36149" y="43957"/>
                </a:lnTo>
                <a:lnTo>
                  <a:pt x="63449" y="44195"/>
                </a:lnTo>
                <a:lnTo>
                  <a:pt x="63347" y="56895"/>
                </a:lnTo>
                <a:close/>
              </a:path>
              <a:path w="1800859" h="101600">
                <a:moveTo>
                  <a:pt x="15748" y="55625"/>
                </a:moveTo>
                <a:lnTo>
                  <a:pt x="15849" y="44653"/>
                </a:lnTo>
                <a:lnTo>
                  <a:pt x="25203" y="50217"/>
                </a:lnTo>
                <a:lnTo>
                  <a:pt x="15748" y="55625"/>
                </a:lnTo>
                <a:close/>
              </a:path>
              <a:path w="1800859" h="101600">
                <a:moveTo>
                  <a:pt x="25203" y="50217"/>
                </a:moveTo>
                <a:lnTo>
                  <a:pt x="15849" y="44653"/>
                </a:lnTo>
                <a:lnTo>
                  <a:pt x="34932" y="44653"/>
                </a:lnTo>
                <a:lnTo>
                  <a:pt x="25203" y="50217"/>
                </a:lnTo>
                <a:close/>
              </a:path>
              <a:path w="1800859" h="101600">
                <a:moveTo>
                  <a:pt x="34294" y="55625"/>
                </a:moveTo>
                <a:lnTo>
                  <a:pt x="15748" y="55625"/>
                </a:lnTo>
                <a:lnTo>
                  <a:pt x="25203" y="50217"/>
                </a:lnTo>
                <a:lnTo>
                  <a:pt x="34294" y="55625"/>
                </a:lnTo>
                <a:close/>
              </a:path>
              <a:path w="1800859" h="101600">
                <a:moveTo>
                  <a:pt x="152234" y="57657"/>
                </a:moveTo>
                <a:lnTo>
                  <a:pt x="101447" y="57226"/>
                </a:lnTo>
                <a:lnTo>
                  <a:pt x="101549" y="44526"/>
                </a:lnTo>
                <a:lnTo>
                  <a:pt x="152349" y="44957"/>
                </a:lnTo>
                <a:lnTo>
                  <a:pt x="152234" y="57657"/>
                </a:lnTo>
                <a:close/>
              </a:path>
              <a:path w="1800859" h="101600">
                <a:moveTo>
                  <a:pt x="241134" y="58419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49" y="45719"/>
                </a:lnTo>
                <a:lnTo>
                  <a:pt x="241134" y="58419"/>
                </a:lnTo>
                <a:close/>
              </a:path>
              <a:path w="1800859" h="101600">
                <a:moveTo>
                  <a:pt x="330034" y="59194"/>
                </a:moveTo>
                <a:lnTo>
                  <a:pt x="279234" y="58750"/>
                </a:lnTo>
                <a:lnTo>
                  <a:pt x="279349" y="46050"/>
                </a:lnTo>
                <a:lnTo>
                  <a:pt x="330136" y="46494"/>
                </a:lnTo>
                <a:lnTo>
                  <a:pt x="330034" y="59194"/>
                </a:lnTo>
                <a:close/>
              </a:path>
              <a:path w="1800859" h="101600">
                <a:moveTo>
                  <a:pt x="418934" y="59956"/>
                </a:moveTo>
                <a:lnTo>
                  <a:pt x="368134" y="59512"/>
                </a:lnTo>
                <a:lnTo>
                  <a:pt x="368236" y="46812"/>
                </a:lnTo>
                <a:lnTo>
                  <a:pt x="419036" y="47256"/>
                </a:lnTo>
                <a:lnTo>
                  <a:pt x="418934" y="59956"/>
                </a:lnTo>
                <a:close/>
              </a:path>
              <a:path w="1800859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59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36" y="48780"/>
                </a:lnTo>
                <a:lnTo>
                  <a:pt x="596722" y="61480"/>
                </a:lnTo>
                <a:close/>
              </a:path>
              <a:path w="1800859" h="101600">
                <a:moveTo>
                  <a:pt x="685622" y="62255"/>
                </a:moveTo>
                <a:lnTo>
                  <a:pt x="634822" y="61810"/>
                </a:lnTo>
                <a:lnTo>
                  <a:pt x="634936" y="49110"/>
                </a:lnTo>
                <a:lnTo>
                  <a:pt x="685723" y="49555"/>
                </a:lnTo>
                <a:lnTo>
                  <a:pt x="685622" y="62255"/>
                </a:lnTo>
                <a:close/>
              </a:path>
              <a:path w="1800859" h="101600">
                <a:moveTo>
                  <a:pt x="774522" y="63017"/>
                </a:moveTo>
                <a:lnTo>
                  <a:pt x="723722" y="62572"/>
                </a:lnTo>
                <a:lnTo>
                  <a:pt x="723823" y="49872"/>
                </a:lnTo>
                <a:lnTo>
                  <a:pt x="774623" y="50317"/>
                </a:lnTo>
                <a:lnTo>
                  <a:pt x="774522" y="63017"/>
                </a:lnTo>
                <a:close/>
              </a:path>
              <a:path w="1800859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59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23" y="51841"/>
                </a:lnTo>
                <a:lnTo>
                  <a:pt x="952309" y="64541"/>
                </a:lnTo>
                <a:close/>
              </a:path>
              <a:path w="1800859" h="101600">
                <a:moveTo>
                  <a:pt x="1041209" y="65316"/>
                </a:moveTo>
                <a:lnTo>
                  <a:pt x="990409" y="64871"/>
                </a:lnTo>
                <a:lnTo>
                  <a:pt x="990523" y="52171"/>
                </a:lnTo>
                <a:lnTo>
                  <a:pt x="1041311" y="52616"/>
                </a:lnTo>
                <a:lnTo>
                  <a:pt x="1041209" y="65316"/>
                </a:lnTo>
                <a:close/>
              </a:path>
              <a:path w="1800859" h="101600">
                <a:moveTo>
                  <a:pt x="1130109" y="66078"/>
                </a:moveTo>
                <a:lnTo>
                  <a:pt x="1079309" y="65633"/>
                </a:lnTo>
                <a:lnTo>
                  <a:pt x="1079411" y="52933"/>
                </a:lnTo>
                <a:lnTo>
                  <a:pt x="1130211" y="53378"/>
                </a:lnTo>
                <a:lnTo>
                  <a:pt x="1130109" y="66078"/>
                </a:lnTo>
                <a:close/>
              </a:path>
              <a:path w="1800859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59" h="101600">
                <a:moveTo>
                  <a:pt x="1307896" y="67602"/>
                </a:moveTo>
                <a:lnTo>
                  <a:pt x="1257096" y="67170"/>
                </a:lnTo>
                <a:lnTo>
                  <a:pt x="1257211" y="54470"/>
                </a:lnTo>
                <a:lnTo>
                  <a:pt x="1308011" y="54902"/>
                </a:lnTo>
                <a:lnTo>
                  <a:pt x="1307896" y="67602"/>
                </a:lnTo>
                <a:close/>
              </a:path>
              <a:path w="1800859" h="101600">
                <a:moveTo>
                  <a:pt x="1396796" y="68376"/>
                </a:moveTo>
                <a:lnTo>
                  <a:pt x="1345996" y="67932"/>
                </a:lnTo>
                <a:lnTo>
                  <a:pt x="1346111" y="55232"/>
                </a:lnTo>
                <a:lnTo>
                  <a:pt x="1396898" y="55676"/>
                </a:lnTo>
                <a:lnTo>
                  <a:pt x="1396796" y="68376"/>
                </a:lnTo>
                <a:close/>
              </a:path>
              <a:path w="1800859" h="101600">
                <a:moveTo>
                  <a:pt x="1485684" y="69138"/>
                </a:moveTo>
                <a:lnTo>
                  <a:pt x="1434896" y="68694"/>
                </a:lnTo>
                <a:lnTo>
                  <a:pt x="1434998" y="55994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59" h="101600">
                <a:moveTo>
                  <a:pt x="1574584" y="69900"/>
                </a:moveTo>
                <a:lnTo>
                  <a:pt x="1523784" y="69468"/>
                </a:lnTo>
                <a:lnTo>
                  <a:pt x="1523898" y="56768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59" h="101600">
                <a:moveTo>
                  <a:pt x="1663484" y="70662"/>
                </a:moveTo>
                <a:lnTo>
                  <a:pt x="1612684" y="70230"/>
                </a:lnTo>
                <a:lnTo>
                  <a:pt x="1612798" y="57530"/>
                </a:lnTo>
                <a:lnTo>
                  <a:pt x="1663598" y="57962"/>
                </a:lnTo>
                <a:lnTo>
                  <a:pt x="1663484" y="70662"/>
                </a:lnTo>
                <a:close/>
              </a:path>
              <a:path w="1800859" h="101600">
                <a:moveTo>
                  <a:pt x="1752384" y="71437"/>
                </a:moveTo>
                <a:lnTo>
                  <a:pt x="1701584" y="70992"/>
                </a:lnTo>
                <a:lnTo>
                  <a:pt x="1701685" y="58292"/>
                </a:lnTo>
                <a:lnTo>
                  <a:pt x="1752485" y="58737"/>
                </a:lnTo>
                <a:lnTo>
                  <a:pt x="1752384" y="71437"/>
                </a:lnTo>
                <a:close/>
              </a:path>
              <a:path w="1800859" h="101600">
                <a:moveTo>
                  <a:pt x="1800542" y="71843"/>
                </a:moveTo>
                <a:lnTo>
                  <a:pt x="1790484" y="71754"/>
                </a:lnTo>
                <a:lnTo>
                  <a:pt x="1790585" y="59054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14189" y="3249167"/>
            <a:ext cx="194945" cy="1269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Times New Roman"/>
                <a:cs typeface="Times New Roman"/>
              </a:rPr>
              <a:t>-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4000" spc="-5">
                <a:latin typeface="Times New Roman"/>
                <a:cs typeface="Times New Roman"/>
              </a:rPr>
              <a:t>-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0263" y="3203968"/>
            <a:ext cx="202565" cy="1295400"/>
          </a:xfrm>
          <a:prstGeom prst="rect">
            <a:avLst/>
          </a:prstGeom>
        </p:spPr>
        <p:txBody>
          <a:bodyPr wrap="square" lIns="0" tIns="2209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54409" y="3505885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59" h="101600">
                <a:moveTo>
                  <a:pt x="89001" y="101536"/>
                </a:moveTo>
                <a:lnTo>
                  <a:pt x="87020" y="101396"/>
                </a:lnTo>
                <a:lnTo>
                  <a:pt x="85178" y="100660"/>
                </a:lnTo>
                <a:lnTo>
                  <a:pt x="0" y="49999"/>
                </a:lnTo>
                <a:lnTo>
                  <a:pt x="86029" y="800"/>
                </a:lnTo>
                <a:lnTo>
                  <a:pt x="87896" y="88"/>
                </a:lnTo>
                <a:lnTo>
                  <a:pt x="89877" y="0"/>
                </a:lnTo>
                <a:lnTo>
                  <a:pt x="91795" y="520"/>
                </a:lnTo>
                <a:lnTo>
                  <a:pt x="93459" y="1612"/>
                </a:lnTo>
                <a:lnTo>
                  <a:pt x="94703" y="3162"/>
                </a:lnTo>
                <a:lnTo>
                  <a:pt x="95402" y="5016"/>
                </a:lnTo>
                <a:lnTo>
                  <a:pt x="95503" y="6997"/>
                </a:lnTo>
                <a:lnTo>
                  <a:pt x="94970" y="8915"/>
                </a:lnTo>
                <a:lnTo>
                  <a:pt x="93891" y="10579"/>
                </a:lnTo>
                <a:lnTo>
                  <a:pt x="92341" y="11823"/>
                </a:lnTo>
                <a:lnTo>
                  <a:pt x="36505" y="43751"/>
                </a:lnTo>
                <a:lnTo>
                  <a:pt x="12661" y="43751"/>
                </a:lnTo>
                <a:lnTo>
                  <a:pt x="12547" y="56451"/>
                </a:lnTo>
                <a:lnTo>
                  <a:pt x="91668" y="89750"/>
                </a:lnTo>
                <a:lnTo>
                  <a:pt x="94741" y="94627"/>
                </a:lnTo>
                <a:lnTo>
                  <a:pt x="94614" y="96608"/>
                </a:lnTo>
                <a:lnTo>
                  <a:pt x="93878" y="98450"/>
                </a:lnTo>
                <a:lnTo>
                  <a:pt x="92608" y="99987"/>
                </a:lnTo>
                <a:lnTo>
                  <a:pt x="90931" y="101041"/>
                </a:lnTo>
                <a:lnTo>
                  <a:pt x="89001" y="101536"/>
                </a:lnTo>
                <a:close/>
              </a:path>
              <a:path w="1800859" h="101600">
                <a:moveTo>
                  <a:pt x="36046" y="56657"/>
                </a:moveTo>
                <a:lnTo>
                  <a:pt x="12547" y="56451"/>
                </a:lnTo>
                <a:lnTo>
                  <a:pt x="12661" y="43751"/>
                </a:lnTo>
                <a:lnTo>
                  <a:pt x="36145" y="43956"/>
                </a:lnTo>
                <a:lnTo>
                  <a:pt x="34950" y="44640"/>
                </a:lnTo>
                <a:lnTo>
                  <a:pt x="15849" y="44640"/>
                </a:lnTo>
                <a:lnTo>
                  <a:pt x="15760" y="55613"/>
                </a:lnTo>
                <a:lnTo>
                  <a:pt x="34292" y="55613"/>
                </a:lnTo>
                <a:lnTo>
                  <a:pt x="36046" y="56657"/>
                </a:lnTo>
                <a:close/>
              </a:path>
              <a:path w="1800859" h="101600">
                <a:moveTo>
                  <a:pt x="36145" y="43956"/>
                </a:moveTo>
                <a:lnTo>
                  <a:pt x="12661" y="43751"/>
                </a:lnTo>
                <a:lnTo>
                  <a:pt x="36505" y="43751"/>
                </a:lnTo>
                <a:lnTo>
                  <a:pt x="36145" y="43956"/>
                </a:lnTo>
                <a:close/>
              </a:path>
              <a:path w="1800859" h="101600">
                <a:moveTo>
                  <a:pt x="63347" y="56896"/>
                </a:moveTo>
                <a:lnTo>
                  <a:pt x="36046" y="56657"/>
                </a:lnTo>
                <a:lnTo>
                  <a:pt x="25210" y="50209"/>
                </a:lnTo>
                <a:lnTo>
                  <a:pt x="36145" y="43956"/>
                </a:lnTo>
                <a:lnTo>
                  <a:pt x="63461" y="44196"/>
                </a:lnTo>
                <a:lnTo>
                  <a:pt x="63347" y="56896"/>
                </a:lnTo>
                <a:close/>
              </a:path>
              <a:path w="1800859" h="101600">
                <a:moveTo>
                  <a:pt x="15760" y="55613"/>
                </a:moveTo>
                <a:lnTo>
                  <a:pt x="15849" y="44640"/>
                </a:lnTo>
                <a:lnTo>
                  <a:pt x="25210" y="50209"/>
                </a:lnTo>
                <a:lnTo>
                  <a:pt x="15760" y="55613"/>
                </a:lnTo>
                <a:close/>
              </a:path>
              <a:path w="1800859" h="101600">
                <a:moveTo>
                  <a:pt x="25210" y="50209"/>
                </a:moveTo>
                <a:lnTo>
                  <a:pt x="15849" y="44640"/>
                </a:lnTo>
                <a:lnTo>
                  <a:pt x="34950" y="44640"/>
                </a:lnTo>
                <a:lnTo>
                  <a:pt x="25210" y="50209"/>
                </a:lnTo>
                <a:close/>
              </a:path>
              <a:path w="1800859" h="101600">
                <a:moveTo>
                  <a:pt x="34292" y="55613"/>
                </a:moveTo>
                <a:lnTo>
                  <a:pt x="15760" y="55613"/>
                </a:lnTo>
                <a:lnTo>
                  <a:pt x="25210" y="50209"/>
                </a:lnTo>
                <a:lnTo>
                  <a:pt x="34292" y="55613"/>
                </a:lnTo>
                <a:close/>
              </a:path>
              <a:path w="1800859" h="101600">
                <a:moveTo>
                  <a:pt x="152247" y="57658"/>
                </a:moveTo>
                <a:lnTo>
                  <a:pt x="101447" y="57213"/>
                </a:lnTo>
                <a:lnTo>
                  <a:pt x="101561" y="44513"/>
                </a:lnTo>
                <a:lnTo>
                  <a:pt x="152361" y="44958"/>
                </a:lnTo>
                <a:lnTo>
                  <a:pt x="152247" y="57658"/>
                </a:lnTo>
                <a:close/>
              </a:path>
              <a:path w="1800859" h="101600">
                <a:moveTo>
                  <a:pt x="241147" y="58420"/>
                </a:moveTo>
                <a:lnTo>
                  <a:pt x="190347" y="57988"/>
                </a:lnTo>
                <a:lnTo>
                  <a:pt x="190449" y="45288"/>
                </a:lnTo>
                <a:lnTo>
                  <a:pt x="241249" y="45720"/>
                </a:lnTo>
                <a:lnTo>
                  <a:pt x="241147" y="58420"/>
                </a:lnTo>
                <a:close/>
              </a:path>
              <a:path w="1800859" h="101600">
                <a:moveTo>
                  <a:pt x="330034" y="59182"/>
                </a:moveTo>
                <a:lnTo>
                  <a:pt x="279247" y="58750"/>
                </a:lnTo>
                <a:lnTo>
                  <a:pt x="279349" y="46050"/>
                </a:lnTo>
                <a:lnTo>
                  <a:pt x="330149" y="46482"/>
                </a:lnTo>
                <a:lnTo>
                  <a:pt x="330034" y="59182"/>
                </a:lnTo>
                <a:close/>
              </a:path>
              <a:path w="1800859" h="101600">
                <a:moveTo>
                  <a:pt x="418934" y="59956"/>
                </a:moveTo>
                <a:lnTo>
                  <a:pt x="368134" y="59512"/>
                </a:lnTo>
                <a:lnTo>
                  <a:pt x="368249" y="46812"/>
                </a:lnTo>
                <a:lnTo>
                  <a:pt x="419049" y="47256"/>
                </a:lnTo>
                <a:lnTo>
                  <a:pt x="418934" y="59956"/>
                </a:lnTo>
                <a:close/>
              </a:path>
              <a:path w="1800859" h="101600">
                <a:moveTo>
                  <a:pt x="507834" y="60718"/>
                </a:moveTo>
                <a:lnTo>
                  <a:pt x="457034" y="60274"/>
                </a:lnTo>
                <a:lnTo>
                  <a:pt x="457149" y="47574"/>
                </a:lnTo>
                <a:lnTo>
                  <a:pt x="507936" y="48018"/>
                </a:lnTo>
                <a:lnTo>
                  <a:pt x="507834" y="60718"/>
                </a:lnTo>
                <a:close/>
              </a:path>
              <a:path w="1800859" h="101600">
                <a:moveTo>
                  <a:pt x="596734" y="61480"/>
                </a:moveTo>
                <a:lnTo>
                  <a:pt x="545934" y="61048"/>
                </a:lnTo>
                <a:lnTo>
                  <a:pt x="546036" y="48348"/>
                </a:lnTo>
                <a:lnTo>
                  <a:pt x="596836" y="48780"/>
                </a:lnTo>
                <a:lnTo>
                  <a:pt x="596734" y="61480"/>
                </a:lnTo>
                <a:close/>
              </a:path>
              <a:path w="1800859" h="101600">
                <a:moveTo>
                  <a:pt x="685622" y="62242"/>
                </a:moveTo>
                <a:lnTo>
                  <a:pt x="634822" y="61810"/>
                </a:lnTo>
                <a:lnTo>
                  <a:pt x="634936" y="49110"/>
                </a:lnTo>
                <a:lnTo>
                  <a:pt x="685736" y="49542"/>
                </a:lnTo>
                <a:lnTo>
                  <a:pt x="685622" y="62242"/>
                </a:lnTo>
                <a:close/>
              </a:path>
              <a:path w="1800859" h="101600">
                <a:moveTo>
                  <a:pt x="774522" y="63017"/>
                </a:moveTo>
                <a:lnTo>
                  <a:pt x="723722" y="62572"/>
                </a:lnTo>
                <a:lnTo>
                  <a:pt x="723836" y="49872"/>
                </a:lnTo>
                <a:lnTo>
                  <a:pt x="774636" y="50317"/>
                </a:lnTo>
                <a:lnTo>
                  <a:pt x="774522" y="63017"/>
                </a:lnTo>
                <a:close/>
              </a:path>
              <a:path w="1800859" h="101600">
                <a:moveTo>
                  <a:pt x="863422" y="63779"/>
                </a:moveTo>
                <a:lnTo>
                  <a:pt x="812622" y="63334"/>
                </a:lnTo>
                <a:lnTo>
                  <a:pt x="812736" y="50634"/>
                </a:lnTo>
                <a:lnTo>
                  <a:pt x="863523" y="51079"/>
                </a:lnTo>
                <a:lnTo>
                  <a:pt x="863422" y="63779"/>
                </a:lnTo>
                <a:close/>
              </a:path>
              <a:path w="1800859" h="101600">
                <a:moveTo>
                  <a:pt x="952322" y="64541"/>
                </a:moveTo>
                <a:lnTo>
                  <a:pt x="901522" y="64109"/>
                </a:lnTo>
                <a:lnTo>
                  <a:pt x="901623" y="51409"/>
                </a:lnTo>
                <a:lnTo>
                  <a:pt x="952423" y="51841"/>
                </a:lnTo>
                <a:lnTo>
                  <a:pt x="952322" y="64541"/>
                </a:lnTo>
                <a:close/>
              </a:path>
              <a:path w="1800859" h="101600">
                <a:moveTo>
                  <a:pt x="1041209" y="65303"/>
                </a:moveTo>
                <a:lnTo>
                  <a:pt x="990409" y="64871"/>
                </a:lnTo>
                <a:lnTo>
                  <a:pt x="990523" y="52171"/>
                </a:lnTo>
                <a:lnTo>
                  <a:pt x="1041323" y="52603"/>
                </a:lnTo>
                <a:lnTo>
                  <a:pt x="1041209" y="65303"/>
                </a:lnTo>
                <a:close/>
              </a:path>
              <a:path w="1800859" h="101600">
                <a:moveTo>
                  <a:pt x="1130109" y="66078"/>
                </a:moveTo>
                <a:lnTo>
                  <a:pt x="1079309" y="65633"/>
                </a:lnTo>
                <a:lnTo>
                  <a:pt x="1079423" y="52933"/>
                </a:lnTo>
                <a:lnTo>
                  <a:pt x="1130223" y="53378"/>
                </a:lnTo>
                <a:lnTo>
                  <a:pt x="1130109" y="66078"/>
                </a:lnTo>
                <a:close/>
              </a:path>
              <a:path w="1800859" h="101600">
                <a:moveTo>
                  <a:pt x="1219009" y="66840"/>
                </a:moveTo>
                <a:lnTo>
                  <a:pt x="1168209" y="66395"/>
                </a:lnTo>
                <a:lnTo>
                  <a:pt x="1168323" y="53695"/>
                </a:lnTo>
                <a:lnTo>
                  <a:pt x="1219111" y="54140"/>
                </a:lnTo>
                <a:lnTo>
                  <a:pt x="1219009" y="66840"/>
                </a:lnTo>
                <a:close/>
              </a:path>
              <a:path w="1800859" h="101600">
                <a:moveTo>
                  <a:pt x="1307909" y="67602"/>
                </a:moveTo>
                <a:lnTo>
                  <a:pt x="1257109" y="67170"/>
                </a:lnTo>
                <a:lnTo>
                  <a:pt x="1257211" y="54470"/>
                </a:lnTo>
                <a:lnTo>
                  <a:pt x="1308011" y="54902"/>
                </a:lnTo>
                <a:lnTo>
                  <a:pt x="1307909" y="67602"/>
                </a:lnTo>
                <a:close/>
              </a:path>
              <a:path w="1800859" h="101600">
                <a:moveTo>
                  <a:pt x="1396796" y="68364"/>
                </a:moveTo>
                <a:lnTo>
                  <a:pt x="1345996" y="67932"/>
                </a:lnTo>
                <a:lnTo>
                  <a:pt x="1346111" y="55232"/>
                </a:lnTo>
                <a:lnTo>
                  <a:pt x="1396911" y="55664"/>
                </a:lnTo>
                <a:lnTo>
                  <a:pt x="1396796" y="68364"/>
                </a:lnTo>
                <a:close/>
              </a:path>
              <a:path w="1800859" h="101600">
                <a:moveTo>
                  <a:pt x="1485696" y="69138"/>
                </a:moveTo>
                <a:lnTo>
                  <a:pt x="1434896" y="68694"/>
                </a:lnTo>
                <a:lnTo>
                  <a:pt x="1435011" y="55994"/>
                </a:lnTo>
                <a:lnTo>
                  <a:pt x="1485811" y="56438"/>
                </a:lnTo>
                <a:lnTo>
                  <a:pt x="1485696" y="69138"/>
                </a:lnTo>
                <a:close/>
              </a:path>
              <a:path w="1800859" h="101600">
                <a:moveTo>
                  <a:pt x="1574596" y="69900"/>
                </a:moveTo>
                <a:lnTo>
                  <a:pt x="1523796" y="69456"/>
                </a:lnTo>
                <a:lnTo>
                  <a:pt x="1523911" y="56756"/>
                </a:lnTo>
                <a:lnTo>
                  <a:pt x="1574698" y="57200"/>
                </a:lnTo>
                <a:lnTo>
                  <a:pt x="1574596" y="69900"/>
                </a:lnTo>
                <a:close/>
              </a:path>
              <a:path w="1800859" h="101600">
                <a:moveTo>
                  <a:pt x="1663496" y="70662"/>
                </a:moveTo>
                <a:lnTo>
                  <a:pt x="1612696" y="70231"/>
                </a:lnTo>
                <a:lnTo>
                  <a:pt x="1612798" y="57531"/>
                </a:lnTo>
                <a:lnTo>
                  <a:pt x="1663598" y="57962"/>
                </a:lnTo>
                <a:lnTo>
                  <a:pt x="1663496" y="70662"/>
                </a:lnTo>
                <a:close/>
              </a:path>
              <a:path w="1800859" h="101600">
                <a:moveTo>
                  <a:pt x="1752384" y="71424"/>
                </a:moveTo>
                <a:lnTo>
                  <a:pt x="1701584" y="70993"/>
                </a:lnTo>
                <a:lnTo>
                  <a:pt x="1701698" y="58293"/>
                </a:lnTo>
                <a:lnTo>
                  <a:pt x="1752498" y="58724"/>
                </a:lnTo>
                <a:lnTo>
                  <a:pt x="1752384" y="71424"/>
                </a:lnTo>
                <a:close/>
              </a:path>
              <a:path w="1800859" h="101600">
                <a:moveTo>
                  <a:pt x="1800555" y="71843"/>
                </a:moveTo>
                <a:lnTo>
                  <a:pt x="1790484" y="71755"/>
                </a:lnTo>
                <a:lnTo>
                  <a:pt x="1790598" y="59055"/>
                </a:lnTo>
                <a:lnTo>
                  <a:pt x="1800669" y="59143"/>
                </a:lnTo>
                <a:lnTo>
                  <a:pt x="1800555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54409" y="4251287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59" h="101600">
                <a:moveTo>
                  <a:pt x="89001" y="101523"/>
                </a:moveTo>
                <a:lnTo>
                  <a:pt x="87020" y="101396"/>
                </a:lnTo>
                <a:lnTo>
                  <a:pt x="85178" y="100660"/>
                </a:lnTo>
                <a:lnTo>
                  <a:pt x="0" y="49987"/>
                </a:lnTo>
                <a:lnTo>
                  <a:pt x="86029" y="800"/>
                </a:lnTo>
                <a:lnTo>
                  <a:pt x="87896" y="88"/>
                </a:lnTo>
                <a:lnTo>
                  <a:pt x="89877" y="0"/>
                </a:lnTo>
                <a:lnTo>
                  <a:pt x="91795" y="520"/>
                </a:lnTo>
                <a:lnTo>
                  <a:pt x="93459" y="1600"/>
                </a:lnTo>
                <a:lnTo>
                  <a:pt x="94703" y="3149"/>
                </a:lnTo>
                <a:lnTo>
                  <a:pt x="95402" y="5016"/>
                </a:lnTo>
                <a:lnTo>
                  <a:pt x="95503" y="6997"/>
                </a:lnTo>
                <a:lnTo>
                  <a:pt x="94970" y="8915"/>
                </a:lnTo>
                <a:lnTo>
                  <a:pt x="93891" y="10579"/>
                </a:lnTo>
                <a:lnTo>
                  <a:pt x="92341" y="11823"/>
                </a:lnTo>
                <a:lnTo>
                  <a:pt x="36505" y="43751"/>
                </a:lnTo>
                <a:lnTo>
                  <a:pt x="12661" y="43751"/>
                </a:lnTo>
                <a:lnTo>
                  <a:pt x="12547" y="56451"/>
                </a:lnTo>
                <a:lnTo>
                  <a:pt x="91668" y="89750"/>
                </a:lnTo>
                <a:lnTo>
                  <a:pt x="94741" y="94627"/>
                </a:lnTo>
                <a:lnTo>
                  <a:pt x="94614" y="96608"/>
                </a:lnTo>
                <a:lnTo>
                  <a:pt x="93878" y="98450"/>
                </a:lnTo>
                <a:lnTo>
                  <a:pt x="92608" y="99974"/>
                </a:lnTo>
                <a:lnTo>
                  <a:pt x="90931" y="101041"/>
                </a:lnTo>
                <a:lnTo>
                  <a:pt x="89001" y="101523"/>
                </a:lnTo>
                <a:close/>
              </a:path>
              <a:path w="1800859" h="101600">
                <a:moveTo>
                  <a:pt x="36036" y="56651"/>
                </a:moveTo>
                <a:lnTo>
                  <a:pt x="12547" y="56451"/>
                </a:lnTo>
                <a:lnTo>
                  <a:pt x="12661" y="43751"/>
                </a:lnTo>
                <a:lnTo>
                  <a:pt x="36155" y="43951"/>
                </a:lnTo>
                <a:lnTo>
                  <a:pt x="34950" y="44640"/>
                </a:lnTo>
                <a:lnTo>
                  <a:pt x="15849" y="44640"/>
                </a:lnTo>
                <a:lnTo>
                  <a:pt x="15760" y="55613"/>
                </a:lnTo>
                <a:lnTo>
                  <a:pt x="34292" y="55613"/>
                </a:lnTo>
                <a:lnTo>
                  <a:pt x="36036" y="56651"/>
                </a:lnTo>
                <a:close/>
              </a:path>
              <a:path w="1800859" h="101600">
                <a:moveTo>
                  <a:pt x="36155" y="43951"/>
                </a:moveTo>
                <a:lnTo>
                  <a:pt x="12661" y="43751"/>
                </a:lnTo>
                <a:lnTo>
                  <a:pt x="36505" y="43751"/>
                </a:lnTo>
                <a:lnTo>
                  <a:pt x="36155" y="43951"/>
                </a:lnTo>
                <a:close/>
              </a:path>
              <a:path w="1800859" h="101600">
                <a:moveTo>
                  <a:pt x="63347" y="56883"/>
                </a:moveTo>
                <a:lnTo>
                  <a:pt x="36036" y="56651"/>
                </a:lnTo>
                <a:lnTo>
                  <a:pt x="25210" y="50209"/>
                </a:lnTo>
                <a:lnTo>
                  <a:pt x="36155" y="43951"/>
                </a:lnTo>
                <a:lnTo>
                  <a:pt x="63461" y="44183"/>
                </a:lnTo>
                <a:lnTo>
                  <a:pt x="63347" y="56883"/>
                </a:lnTo>
                <a:close/>
              </a:path>
              <a:path w="1800859" h="101600">
                <a:moveTo>
                  <a:pt x="15760" y="55613"/>
                </a:moveTo>
                <a:lnTo>
                  <a:pt x="15849" y="44640"/>
                </a:lnTo>
                <a:lnTo>
                  <a:pt x="25210" y="50209"/>
                </a:lnTo>
                <a:lnTo>
                  <a:pt x="15760" y="55613"/>
                </a:lnTo>
                <a:close/>
              </a:path>
              <a:path w="1800859" h="101600">
                <a:moveTo>
                  <a:pt x="25210" y="50209"/>
                </a:moveTo>
                <a:lnTo>
                  <a:pt x="15849" y="44640"/>
                </a:lnTo>
                <a:lnTo>
                  <a:pt x="34950" y="44640"/>
                </a:lnTo>
                <a:lnTo>
                  <a:pt x="25210" y="50209"/>
                </a:lnTo>
                <a:close/>
              </a:path>
              <a:path w="1800859" h="101600">
                <a:moveTo>
                  <a:pt x="34292" y="55613"/>
                </a:moveTo>
                <a:lnTo>
                  <a:pt x="15760" y="55613"/>
                </a:lnTo>
                <a:lnTo>
                  <a:pt x="25210" y="50209"/>
                </a:lnTo>
                <a:lnTo>
                  <a:pt x="34292" y="55613"/>
                </a:lnTo>
                <a:close/>
              </a:path>
              <a:path w="1800859" h="101600">
                <a:moveTo>
                  <a:pt x="152247" y="57645"/>
                </a:moveTo>
                <a:lnTo>
                  <a:pt x="101447" y="57213"/>
                </a:lnTo>
                <a:lnTo>
                  <a:pt x="101561" y="44513"/>
                </a:lnTo>
                <a:lnTo>
                  <a:pt x="152361" y="44957"/>
                </a:lnTo>
                <a:lnTo>
                  <a:pt x="152247" y="57645"/>
                </a:lnTo>
                <a:close/>
              </a:path>
              <a:path w="1800859" h="101600">
                <a:moveTo>
                  <a:pt x="241147" y="58419"/>
                </a:moveTo>
                <a:lnTo>
                  <a:pt x="190347" y="57975"/>
                </a:lnTo>
                <a:lnTo>
                  <a:pt x="190449" y="45275"/>
                </a:lnTo>
                <a:lnTo>
                  <a:pt x="241249" y="45719"/>
                </a:lnTo>
                <a:lnTo>
                  <a:pt x="241147" y="58419"/>
                </a:lnTo>
                <a:close/>
              </a:path>
              <a:path w="1800859" h="101600">
                <a:moveTo>
                  <a:pt x="330034" y="59181"/>
                </a:moveTo>
                <a:lnTo>
                  <a:pt x="279247" y="58750"/>
                </a:lnTo>
                <a:lnTo>
                  <a:pt x="279349" y="46050"/>
                </a:lnTo>
                <a:lnTo>
                  <a:pt x="330149" y="46481"/>
                </a:lnTo>
                <a:lnTo>
                  <a:pt x="330034" y="59181"/>
                </a:lnTo>
                <a:close/>
              </a:path>
              <a:path w="1800859" h="101600">
                <a:moveTo>
                  <a:pt x="418934" y="59943"/>
                </a:moveTo>
                <a:lnTo>
                  <a:pt x="368134" y="59512"/>
                </a:lnTo>
                <a:lnTo>
                  <a:pt x="368249" y="46812"/>
                </a:lnTo>
                <a:lnTo>
                  <a:pt x="419049" y="47243"/>
                </a:lnTo>
                <a:lnTo>
                  <a:pt x="418934" y="59943"/>
                </a:lnTo>
                <a:close/>
              </a:path>
              <a:path w="1800859" h="101600">
                <a:moveTo>
                  <a:pt x="507834" y="60705"/>
                </a:moveTo>
                <a:lnTo>
                  <a:pt x="457034" y="60274"/>
                </a:lnTo>
                <a:lnTo>
                  <a:pt x="457149" y="47574"/>
                </a:lnTo>
                <a:lnTo>
                  <a:pt x="507936" y="48018"/>
                </a:lnTo>
                <a:lnTo>
                  <a:pt x="507834" y="60705"/>
                </a:lnTo>
                <a:close/>
              </a:path>
              <a:path w="1800859" h="101600">
                <a:moveTo>
                  <a:pt x="596734" y="61480"/>
                </a:moveTo>
                <a:lnTo>
                  <a:pt x="545934" y="61036"/>
                </a:lnTo>
                <a:lnTo>
                  <a:pt x="546036" y="48336"/>
                </a:lnTo>
                <a:lnTo>
                  <a:pt x="596836" y="48780"/>
                </a:lnTo>
                <a:lnTo>
                  <a:pt x="596734" y="61480"/>
                </a:lnTo>
                <a:close/>
              </a:path>
              <a:path w="1800859" h="101600">
                <a:moveTo>
                  <a:pt x="685622" y="62242"/>
                </a:moveTo>
                <a:lnTo>
                  <a:pt x="634822" y="61810"/>
                </a:lnTo>
                <a:lnTo>
                  <a:pt x="634936" y="49110"/>
                </a:lnTo>
                <a:lnTo>
                  <a:pt x="685736" y="49542"/>
                </a:lnTo>
                <a:lnTo>
                  <a:pt x="685622" y="62242"/>
                </a:lnTo>
                <a:close/>
              </a:path>
              <a:path w="1800859" h="101600">
                <a:moveTo>
                  <a:pt x="774522" y="63004"/>
                </a:moveTo>
                <a:lnTo>
                  <a:pt x="723722" y="62572"/>
                </a:lnTo>
                <a:lnTo>
                  <a:pt x="723836" y="49872"/>
                </a:lnTo>
                <a:lnTo>
                  <a:pt x="774636" y="50304"/>
                </a:lnTo>
                <a:lnTo>
                  <a:pt x="774522" y="63004"/>
                </a:lnTo>
                <a:close/>
              </a:path>
              <a:path w="1800859" h="101600">
                <a:moveTo>
                  <a:pt x="863422" y="63766"/>
                </a:moveTo>
                <a:lnTo>
                  <a:pt x="812622" y="63334"/>
                </a:lnTo>
                <a:lnTo>
                  <a:pt x="812736" y="50634"/>
                </a:lnTo>
                <a:lnTo>
                  <a:pt x="863523" y="51066"/>
                </a:lnTo>
                <a:lnTo>
                  <a:pt x="863422" y="63766"/>
                </a:lnTo>
                <a:close/>
              </a:path>
              <a:path w="1800859" h="101600">
                <a:moveTo>
                  <a:pt x="952322" y="64541"/>
                </a:moveTo>
                <a:lnTo>
                  <a:pt x="901522" y="64096"/>
                </a:lnTo>
                <a:lnTo>
                  <a:pt x="901623" y="51396"/>
                </a:lnTo>
                <a:lnTo>
                  <a:pt x="952423" y="51841"/>
                </a:lnTo>
                <a:lnTo>
                  <a:pt x="952322" y="64541"/>
                </a:lnTo>
                <a:close/>
              </a:path>
              <a:path w="1800859" h="101600">
                <a:moveTo>
                  <a:pt x="1041209" y="65303"/>
                </a:moveTo>
                <a:lnTo>
                  <a:pt x="990409" y="64871"/>
                </a:lnTo>
                <a:lnTo>
                  <a:pt x="990523" y="52171"/>
                </a:lnTo>
                <a:lnTo>
                  <a:pt x="1041323" y="52603"/>
                </a:lnTo>
                <a:lnTo>
                  <a:pt x="1041209" y="65303"/>
                </a:lnTo>
                <a:close/>
              </a:path>
              <a:path w="1800859" h="101600">
                <a:moveTo>
                  <a:pt x="1130109" y="66065"/>
                </a:moveTo>
                <a:lnTo>
                  <a:pt x="1079309" y="65633"/>
                </a:lnTo>
                <a:lnTo>
                  <a:pt x="1079423" y="52933"/>
                </a:lnTo>
                <a:lnTo>
                  <a:pt x="1130223" y="53365"/>
                </a:lnTo>
                <a:lnTo>
                  <a:pt x="1130109" y="66065"/>
                </a:lnTo>
                <a:close/>
              </a:path>
              <a:path w="1800859" h="101600">
                <a:moveTo>
                  <a:pt x="1219009" y="66827"/>
                </a:moveTo>
                <a:lnTo>
                  <a:pt x="1168209" y="66395"/>
                </a:lnTo>
                <a:lnTo>
                  <a:pt x="1168323" y="53695"/>
                </a:lnTo>
                <a:lnTo>
                  <a:pt x="1219111" y="54127"/>
                </a:lnTo>
                <a:lnTo>
                  <a:pt x="1219009" y="66827"/>
                </a:lnTo>
                <a:close/>
              </a:path>
              <a:path w="1800859" h="101600">
                <a:moveTo>
                  <a:pt x="1307909" y="67602"/>
                </a:moveTo>
                <a:lnTo>
                  <a:pt x="1257109" y="67157"/>
                </a:lnTo>
                <a:lnTo>
                  <a:pt x="1257211" y="54457"/>
                </a:lnTo>
                <a:lnTo>
                  <a:pt x="1308011" y="54902"/>
                </a:lnTo>
                <a:lnTo>
                  <a:pt x="1307909" y="67602"/>
                </a:lnTo>
                <a:close/>
              </a:path>
              <a:path w="1800859" h="101600">
                <a:moveTo>
                  <a:pt x="1396796" y="68364"/>
                </a:moveTo>
                <a:lnTo>
                  <a:pt x="1345996" y="67932"/>
                </a:lnTo>
                <a:lnTo>
                  <a:pt x="1346111" y="55232"/>
                </a:lnTo>
                <a:lnTo>
                  <a:pt x="1396911" y="55664"/>
                </a:lnTo>
                <a:lnTo>
                  <a:pt x="1396796" y="68364"/>
                </a:lnTo>
                <a:close/>
              </a:path>
              <a:path w="1800859" h="101600">
                <a:moveTo>
                  <a:pt x="1485696" y="69126"/>
                </a:moveTo>
                <a:lnTo>
                  <a:pt x="1434896" y="68694"/>
                </a:lnTo>
                <a:lnTo>
                  <a:pt x="1435011" y="55994"/>
                </a:lnTo>
                <a:lnTo>
                  <a:pt x="1485811" y="56426"/>
                </a:lnTo>
                <a:lnTo>
                  <a:pt x="1485696" y="69126"/>
                </a:lnTo>
                <a:close/>
              </a:path>
              <a:path w="1800859" h="101600">
                <a:moveTo>
                  <a:pt x="1574596" y="69888"/>
                </a:moveTo>
                <a:lnTo>
                  <a:pt x="1523796" y="69456"/>
                </a:lnTo>
                <a:lnTo>
                  <a:pt x="1523911" y="56756"/>
                </a:lnTo>
                <a:lnTo>
                  <a:pt x="1574698" y="57188"/>
                </a:lnTo>
                <a:lnTo>
                  <a:pt x="1574596" y="69888"/>
                </a:lnTo>
                <a:close/>
              </a:path>
              <a:path w="1800859" h="101600">
                <a:moveTo>
                  <a:pt x="1663496" y="70662"/>
                </a:moveTo>
                <a:lnTo>
                  <a:pt x="1612696" y="70218"/>
                </a:lnTo>
                <a:lnTo>
                  <a:pt x="1612798" y="57518"/>
                </a:lnTo>
                <a:lnTo>
                  <a:pt x="1663598" y="57962"/>
                </a:lnTo>
                <a:lnTo>
                  <a:pt x="1663496" y="70662"/>
                </a:lnTo>
                <a:close/>
              </a:path>
              <a:path w="1800859" h="101600">
                <a:moveTo>
                  <a:pt x="1752384" y="71424"/>
                </a:moveTo>
                <a:lnTo>
                  <a:pt x="1701584" y="70992"/>
                </a:lnTo>
                <a:lnTo>
                  <a:pt x="1701698" y="58292"/>
                </a:lnTo>
                <a:lnTo>
                  <a:pt x="1752498" y="58724"/>
                </a:lnTo>
                <a:lnTo>
                  <a:pt x="1752384" y="71424"/>
                </a:lnTo>
                <a:close/>
              </a:path>
              <a:path w="1800859" h="101600">
                <a:moveTo>
                  <a:pt x="1800555" y="71843"/>
                </a:moveTo>
                <a:lnTo>
                  <a:pt x="1790484" y="71754"/>
                </a:lnTo>
                <a:lnTo>
                  <a:pt x="1790598" y="59054"/>
                </a:lnTo>
                <a:lnTo>
                  <a:pt x="1800669" y="59143"/>
                </a:lnTo>
                <a:lnTo>
                  <a:pt x="1800555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97368" y="2468879"/>
            <a:ext cx="3601212" cy="296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13966" y="3266262"/>
            <a:ext cx="194945" cy="1269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latin typeface="Times New Roman"/>
                <a:cs typeface="Times New Roman"/>
              </a:rPr>
              <a:t>-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4000" spc="-5">
                <a:latin typeface="Times New Roman"/>
                <a:cs typeface="Times New Roman"/>
              </a:rPr>
              <a:t>-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30039" y="3221050"/>
            <a:ext cx="202565" cy="1295400"/>
          </a:xfrm>
          <a:prstGeom prst="rect">
            <a:avLst/>
          </a:prstGeom>
        </p:spPr>
        <p:txBody>
          <a:bodyPr wrap="square" lIns="0" tIns="2209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dirty="0" sz="2800" spc="-5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6038" y="1629041"/>
            <a:ext cx="100831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问题：导体内自由电子的定向移动会一直进行下去吗？两端</a:t>
            </a:r>
            <a:r>
              <a:rPr dirty="0" sz="2800" spc="-5">
                <a:latin typeface="华文楷体"/>
                <a:cs typeface="华文楷体"/>
              </a:rPr>
              <a:t>的 </a:t>
            </a:r>
            <a:r>
              <a:rPr dirty="0" sz="2800">
                <a:latin typeface="华文楷体"/>
                <a:cs typeface="华文楷体"/>
              </a:rPr>
              <a:t>感应电荷会无限制增加吗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0879" y="5205501"/>
            <a:ext cx="2820035" cy="944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导体两侧感应出的正</a:t>
            </a:r>
            <a:r>
              <a:rPr dirty="0" sz="2000">
                <a:latin typeface="华文楷体"/>
                <a:cs typeface="华文楷体"/>
              </a:rPr>
              <a:t>、 </a:t>
            </a:r>
            <a:r>
              <a:rPr dirty="0" sz="2000">
                <a:latin typeface="华文楷体"/>
                <a:cs typeface="华文楷体"/>
              </a:rPr>
              <a:t>负电荷会在导体内部</a:t>
            </a:r>
            <a:r>
              <a:rPr dirty="0" sz="2000" spc="5">
                <a:latin typeface="华文楷体"/>
                <a:cs typeface="华文楷体"/>
              </a:rPr>
              <a:t>产 </a:t>
            </a:r>
            <a:r>
              <a:rPr dirty="0" sz="2000">
                <a:latin typeface="华文楷体"/>
                <a:cs typeface="华文楷体"/>
              </a:rPr>
              <a:t>生一个感应电场</a:t>
            </a:r>
            <a:r>
              <a:rPr dirty="0" sz="2000" spc="-5" i="1">
                <a:latin typeface="Times New Roman"/>
                <a:cs typeface="Times New Roman"/>
              </a:rPr>
              <a:t>E’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54785" y="3142856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60" h="101600">
                <a:moveTo>
                  <a:pt x="88988" y="101536"/>
                </a:moveTo>
                <a:lnTo>
                  <a:pt x="87007" y="101409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7010"/>
                </a:lnTo>
                <a:lnTo>
                  <a:pt x="94970" y="8928"/>
                </a:lnTo>
                <a:lnTo>
                  <a:pt x="93878" y="10579"/>
                </a:lnTo>
                <a:lnTo>
                  <a:pt x="92328" y="11823"/>
                </a:lnTo>
                <a:lnTo>
                  <a:pt x="36486" y="43764"/>
                </a:lnTo>
                <a:lnTo>
                  <a:pt x="12649" y="43764"/>
                </a:lnTo>
                <a:lnTo>
                  <a:pt x="12547" y="56464"/>
                </a:lnTo>
                <a:lnTo>
                  <a:pt x="91655" y="89750"/>
                </a:lnTo>
                <a:lnTo>
                  <a:pt x="94729" y="94627"/>
                </a:lnTo>
                <a:lnTo>
                  <a:pt x="94602" y="96608"/>
                </a:lnTo>
                <a:lnTo>
                  <a:pt x="93865" y="98463"/>
                </a:lnTo>
                <a:lnTo>
                  <a:pt x="92595" y="99987"/>
                </a:lnTo>
                <a:lnTo>
                  <a:pt x="90919" y="101041"/>
                </a:lnTo>
                <a:lnTo>
                  <a:pt x="88988" y="101536"/>
                </a:lnTo>
                <a:close/>
              </a:path>
              <a:path w="1800860" h="101600">
                <a:moveTo>
                  <a:pt x="36029" y="56663"/>
                </a:moveTo>
                <a:lnTo>
                  <a:pt x="12547" y="56464"/>
                </a:lnTo>
                <a:lnTo>
                  <a:pt x="12649" y="43764"/>
                </a:lnTo>
                <a:lnTo>
                  <a:pt x="36137" y="43963"/>
                </a:lnTo>
                <a:lnTo>
                  <a:pt x="34932" y="44653"/>
                </a:lnTo>
                <a:lnTo>
                  <a:pt x="15836" y="44653"/>
                </a:lnTo>
                <a:lnTo>
                  <a:pt x="15748" y="55625"/>
                </a:lnTo>
                <a:lnTo>
                  <a:pt x="34284" y="55625"/>
                </a:lnTo>
                <a:lnTo>
                  <a:pt x="36029" y="56663"/>
                </a:lnTo>
                <a:close/>
              </a:path>
              <a:path w="1800860" h="101600">
                <a:moveTo>
                  <a:pt x="36137" y="43963"/>
                </a:moveTo>
                <a:lnTo>
                  <a:pt x="12649" y="43764"/>
                </a:lnTo>
                <a:lnTo>
                  <a:pt x="36486" y="43764"/>
                </a:lnTo>
                <a:lnTo>
                  <a:pt x="36137" y="43963"/>
                </a:lnTo>
                <a:close/>
              </a:path>
              <a:path w="1800860" h="101600">
                <a:moveTo>
                  <a:pt x="63334" y="56896"/>
                </a:moveTo>
                <a:lnTo>
                  <a:pt x="36029" y="56663"/>
                </a:lnTo>
                <a:lnTo>
                  <a:pt x="25197" y="50221"/>
                </a:lnTo>
                <a:lnTo>
                  <a:pt x="36137" y="43963"/>
                </a:lnTo>
                <a:lnTo>
                  <a:pt x="63449" y="44196"/>
                </a:lnTo>
                <a:lnTo>
                  <a:pt x="63334" y="56896"/>
                </a:lnTo>
                <a:close/>
              </a:path>
              <a:path w="1800860" h="101600">
                <a:moveTo>
                  <a:pt x="15748" y="55625"/>
                </a:moveTo>
                <a:lnTo>
                  <a:pt x="15836" y="44653"/>
                </a:lnTo>
                <a:lnTo>
                  <a:pt x="25197" y="50221"/>
                </a:lnTo>
                <a:lnTo>
                  <a:pt x="15748" y="55625"/>
                </a:lnTo>
                <a:close/>
              </a:path>
              <a:path w="1800860" h="101600">
                <a:moveTo>
                  <a:pt x="25197" y="50221"/>
                </a:moveTo>
                <a:lnTo>
                  <a:pt x="15836" y="44653"/>
                </a:lnTo>
                <a:lnTo>
                  <a:pt x="34932" y="44653"/>
                </a:lnTo>
                <a:lnTo>
                  <a:pt x="25197" y="50221"/>
                </a:lnTo>
                <a:close/>
              </a:path>
              <a:path w="1800860" h="101600">
                <a:moveTo>
                  <a:pt x="34284" y="55625"/>
                </a:moveTo>
                <a:lnTo>
                  <a:pt x="15748" y="55625"/>
                </a:lnTo>
                <a:lnTo>
                  <a:pt x="25197" y="50221"/>
                </a:lnTo>
                <a:lnTo>
                  <a:pt x="34284" y="55625"/>
                </a:lnTo>
                <a:close/>
              </a:path>
              <a:path w="1800860" h="101600">
                <a:moveTo>
                  <a:pt x="152234" y="57657"/>
                </a:moveTo>
                <a:lnTo>
                  <a:pt x="101434" y="57226"/>
                </a:lnTo>
                <a:lnTo>
                  <a:pt x="101549" y="44526"/>
                </a:lnTo>
                <a:lnTo>
                  <a:pt x="152349" y="44957"/>
                </a:lnTo>
                <a:lnTo>
                  <a:pt x="152234" y="57657"/>
                </a:lnTo>
                <a:close/>
              </a:path>
              <a:path w="1800860" h="101600">
                <a:moveTo>
                  <a:pt x="241134" y="58419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36" y="45732"/>
                </a:lnTo>
                <a:lnTo>
                  <a:pt x="241134" y="58419"/>
                </a:lnTo>
                <a:close/>
              </a:path>
              <a:path w="1800860" h="101600">
                <a:moveTo>
                  <a:pt x="330034" y="59194"/>
                </a:moveTo>
                <a:lnTo>
                  <a:pt x="279234" y="58750"/>
                </a:lnTo>
                <a:lnTo>
                  <a:pt x="279336" y="46050"/>
                </a:lnTo>
                <a:lnTo>
                  <a:pt x="330136" y="46494"/>
                </a:lnTo>
                <a:lnTo>
                  <a:pt x="330034" y="59194"/>
                </a:lnTo>
                <a:close/>
              </a:path>
              <a:path w="1800860" h="101600">
                <a:moveTo>
                  <a:pt x="418922" y="59956"/>
                </a:moveTo>
                <a:lnTo>
                  <a:pt x="368122" y="59524"/>
                </a:lnTo>
                <a:lnTo>
                  <a:pt x="368236" y="46824"/>
                </a:lnTo>
                <a:lnTo>
                  <a:pt x="419036" y="47256"/>
                </a:lnTo>
                <a:lnTo>
                  <a:pt x="418922" y="59956"/>
                </a:lnTo>
                <a:close/>
              </a:path>
              <a:path w="1800860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60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23" y="48793"/>
                </a:lnTo>
                <a:lnTo>
                  <a:pt x="596722" y="61480"/>
                </a:lnTo>
                <a:close/>
              </a:path>
              <a:path w="1800860" h="101600">
                <a:moveTo>
                  <a:pt x="685622" y="62255"/>
                </a:moveTo>
                <a:lnTo>
                  <a:pt x="634822" y="61810"/>
                </a:lnTo>
                <a:lnTo>
                  <a:pt x="634923" y="49110"/>
                </a:lnTo>
                <a:lnTo>
                  <a:pt x="685723" y="49555"/>
                </a:lnTo>
                <a:lnTo>
                  <a:pt x="685622" y="62255"/>
                </a:lnTo>
                <a:close/>
              </a:path>
              <a:path w="1800860" h="101600">
                <a:moveTo>
                  <a:pt x="774509" y="63017"/>
                </a:moveTo>
                <a:lnTo>
                  <a:pt x="723709" y="62585"/>
                </a:lnTo>
                <a:lnTo>
                  <a:pt x="723823" y="49885"/>
                </a:lnTo>
                <a:lnTo>
                  <a:pt x="774623" y="50317"/>
                </a:lnTo>
                <a:lnTo>
                  <a:pt x="774509" y="63017"/>
                </a:lnTo>
                <a:close/>
              </a:path>
              <a:path w="1800860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60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11" y="51854"/>
                </a:lnTo>
                <a:lnTo>
                  <a:pt x="952309" y="64541"/>
                </a:lnTo>
                <a:close/>
              </a:path>
              <a:path w="1800860" h="101600">
                <a:moveTo>
                  <a:pt x="1041209" y="65316"/>
                </a:moveTo>
                <a:lnTo>
                  <a:pt x="990409" y="64871"/>
                </a:lnTo>
                <a:lnTo>
                  <a:pt x="990511" y="52171"/>
                </a:lnTo>
                <a:lnTo>
                  <a:pt x="1041311" y="52616"/>
                </a:lnTo>
                <a:lnTo>
                  <a:pt x="1041209" y="65316"/>
                </a:lnTo>
                <a:close/>
              </a:path>
              <a:path w="1800860" h="101600">
                <a:moveTo>
                  <a:pt x="1130096" y="66078"/>
                </a:moveTo>
                <a:lnTo>
                  <a:pt x="1079296" y="65646"/>
                </a:lnTo>
                <a:lnTo>
                  <a:pt x="1079411" y="52946"/>
                </a:lnTo>
                <a:lnTo>
                  <a:pt x="1130211" y="53378"/>
                </a:lnTo>
                <a:lnTo>
                  <a:pt x="1130096" y="66078"/>
                </a:lnTo>
                <a:close/>
              </a:path>
              <a:path w="1800860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60" h="101600">
                <a:moveTo>
                  <a:pt x="1307896" y="67602"/>
                </a:moveTo>
                <a:lnTo>
                  <a:pt x="1257096" y="67170"/>
                </a:lnTo>
                <a:lnTo>
                  <a:pt x="1257198" y="54470"/>
                </a:lnTo>
                <a:lnTo>
                  <a:pt x="1307998" y="54902"/>
                </a:lnTo>
                <a:lnTo>
                  <a:pt x="1307896" y="67602"/>
                </a:lnTo>
                <a:close/>
              </a:path>
              <a:path w="1800860" h="101600">
                <a:moveTo>
                  <a:pt x="1396784" y="68376"/>
                </a:moveTo>
                <a:lnTo>
                  <a:pt x="1345996" y="67932"/>
                </a:lnTo>
                <a:lnTo>
                  <a:pt x="1346098" y="55232"/>
                </a:lnTo>
                <a:lnTo>
                  <a:pt x="1396898" y="55676"/>
                </a:lnTo>
                <a:lnTo>
                  <a:pt x="1396784" y="68376"/>
                </a:lnTo>
                <a:close/>
              </a:path>
              <a:path w="1800860" h="101600">
                <a:moveTo>
                  <a:pt x="1485684" y="69138"/>
                </a:moveTo>
                <a:lnTo>
                  <a:pt x="1434884" y="68706"/>
                </a:lnTo>
                <a:lnTo>
                  <a:pt x="1434998" y="56006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60" h="101600">
                <a:moveTo>
                  <a:pt x="1574584" y="69900"/>
                </a:moveTo>
                <a:lnTo>
                  <a:pt x="1523784" y="69468"/>
                </a:lnTo>
                <a:lnTo>
                  <a:pt x="1523898" y="56768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60" h="101600">
                <a:moveTo>
                  <a:pt x="1663484" y="70662"/>
                </a:moveTo>
                <a:lnTo>
                  <a:pt x="1612684" y="70231"/>
                </a:lnTo>
                <a:lnTo>
                  <a:pt x="1612785" y="57531"/>
                </a:lnTo>
                <a:lnTo>
                  <a:pt x="1663585" y="57962"/>
                </a:lnTo>
                <a:lnTo>
                  <a:pt x="1663484" y="70662"/>
                </a:lnTo>
                <a:close/>
              </a:path>
              <a:path w="1800860" h="101600">
                <a:moveTo>
                  <a:pt x="1752371" y="71437"/>
                </a:moveTo>
                <a:lnTo>
                  <a:pt x="1701584" y="70993"/>
                </a:lnTo>
                <a:lnTo>
                  <a:pt x="1701685" y="58293"/>
                </a:lnTo>
                <a:lnTo>
                  <a:pt x="1752485" y="58737"/>
                </a:lnTo>
                <a:lnTo>
                  <a:pt x="1752371" y="71437"/>
                </a:lnTo>
                <a:close/>
              </a:path>
              <a:path w="1800860" h="101600">
                <a:moveTo>
                  <a:pt x="1800542" y="71843"/>
                </a:moveTo>
                <a:lnTo>
                  <a:pt x="1790471" y="71767"/>
                </a:lnTo>
                <a:lnTo>
                  <a:pt x="1790585" y="59067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54785" y="3888257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60" h="101600">
                <a:moveTo>
                  <a:pt x="88988" y="101536"/>
                </a:moveTo>
                <a:lnTo>
                  <a:pt x="87007" y="101396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6997"/>
                </a:lnTo>
                <a:lnTo>
                  <a:pt x="94970" y="8915"/>
                </a:lnTo>
                <a:lnTo>
                  <a:pt x="93878" y="10579"/>
                </a:lnTo>
                <a:lnTo>
                  <a:pt x="92328" y="11823"/>
                </a:lnTo>
                <a:lnTo>
                  <a:pt x="36492" y="43751"/>
                </a:lnTo>
                <a:lnTo>
                  <a:pt x="12649" y="43751"/>
                </a:lnTo>
                <a:lnTo>
                  <a:pt x="12547" y="56451"/>
                </a:lnTo>
                <a:lnTo>
                  <a:pt x="91655" y="89750"/>
                </a:lnTo>
                <a:lnTo>
                  <a:pt x="94729" y="94627"/>
                </a:lnTo>
                <a:lnTo>
                  <a:pt x="94602" y="96608"/>
                </a:lnTo>
                <a:lnTo>
                  <a:pt x="93865" y="98450"/>
                </a:lnTo>
                <a:lnTo>
                  <a:pt x="92595" y="99987"/>
                </a:lnTo>
                <a:lnTo>
                  <a:pt x="90919" y="101041"/>
                </a:lnTo>
                <a:lnTo>
                  <a:pt x="88988" y="101536"/>
                </a:lnTo>
                <a:close/>
              </a:path>
              <a:path w="1800860" h="101600">
                <a:moveTo>
                  <a:pt x="36017" y="56656"/>
                </a:moveTo>
                <a:lnTo>
                  <a:pt x="12547" y="56451"/>
                </a:lnTo>
                <a:lnTo>
                  <a:pt x="12649" y="43751"/>
                </a:lnTo>
                <a:lnTo>
                  <a:pt x="36133" y="43956"/>
                </a:lnTo>
                <a:lnTo>
                  <a:pt x="34915" y="44653"/>
                </a:lnTo>
                <a:lnTo>
                  <a:pt x="15836" y="44653"/>
                </a:lnTo>
                <a:lnTo>
                  <a:pt x="15748" y="55613"/>
                </a:lnTo>
                <a:lnTo>
                  <a:pt x="34263" y="55613"/>
                </a:lnTo>
                <a:lnTo>
                  <a:pt x="36017" y="56656"/>
                </a:lnTo>
                <a:close/>
              </a:path>
              <a:path w="1800860" h="101600">
                <a:moveTo>
                  <a:pt x="36133" y="43956"/>
                </a:moveTo>
                <a:lnTo>
                  <a:pt x="12649" y="43751"/>
                </a:lnTo>
                <a:lnTo>
                  <a:pt x="36492" y="43751"/>
                </a:lnTo>
                <a:lnTo>
                  <a:pt x="36133" y="43956"/>
                </a:lnTo>
                <a:close/>
              </a:path>
              <a:path w="1800860" h="101600">
                <a:moveTo>
                  <a:pt x="63334" y="56896"/>
                </a:moveTo>
                <a:lnTo>
                  <a:pt x="36017" y="56656"/>
                </a:lnTo>
                <a:lnTo>
                  <a:pt x="25188" y="50215"/>
                </a:lnTo>
                <a:lnTo>
                  <a:pt x="36133" y="43956"/>
                </a:lnTo>
                <a:lnTo>
                  <a:pt x="63449" y="44196"/>
                </a:lnTo>
                <a:lnTo>
                  <a:pt x="63334" y="56896"/>
                </a:lnTo>
                <a:close/>
              </a:path>
              <a:path w="1800860" h="101600">
                <a:moveTo>
                  <a:pt x="15748" y="55613"/>
                </a:moveTo>
                <a:lnTo>
                  <a:pt x="15836" y="44653"/>
                </a:lnTo>
                <a:lnTo>
                  <a:pt x="25188" y="50215"/>
                </a:lnTo>
                <a:lnTo>
                  <a:pt x="15748" y="55613"/>
                </a:lnTo>
                <a:close/>
              </a:path>
              <a:path w="1800860" h="101600">
                <a:moveTo>
                  <a:pt x="25188" y="50215"/>
                </a:moveTo>
                <a:lnTo>
                  <a:pt x="15836" y="44653"/>
                </a:lnTo>
                <a:lnTo>
                  <a:pt x="34915" y="44653"/>
                </a:lnTo>
                <a:lnTo>
                  <a:pt x="25188" y="50215"/>
                </a:lnTo>
                <a:close/>
              </a:path>
              <a:path w="1800860" h="101600">
                <a:moveTo>
                  <a:pt x="34263" y="55613"/>
                </a:moveTo>
                <a:lnTo>
                  <a:pt x="15748" y="55613"/>
                </a:lnTo>
                <a:lnTo>
                  <a:pt x="25188" y="50215"/>
                </a:lnTo>
                <a:lnTo>
                  <a:pt x="34263" y="55613"/>
                </a:lnTo>
                <a:close/>
              </a:path>
              <a:path w="1800860" h="101600">
                <a:moveTo>
                  <a:pt x="152234" y="57658"/>
                </a:moveTo>
                <a:lnTo>
                  <a:pt x="101434" y="57226"/>
                </a:lnTo>
                <a:lnTo>
                  <a:pt x="101549" y="44526"/>
                </a:lnTo>
                <a:lnTo>
                  <a:pt x="152349" y="44958"/>
                </a:lnTo>
                <a:lnTo>
                  <a:pt x="152234" y="57658"/>
                </a:lnTo>
                <a:close/>
              </a:path>
              <a:path w="1800860" h="101600">
                <a:moveTo>
                  <a:pt x="241134" y="58420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36" y="45720"/>
                </a:lnTo>
                <a:lnTo>
                  <a:pt x="241134" y="58420"/>
                </a:lnTo>
                <a:close/>
              </a:path>
              <a:path w="1800860" h="101600">
                <a:moveTo>
                  <a:pt x="330034" y="59182"/>
                </a:moveTo>
                <a:lnTo>
                  <a:pt x="279234" y="58750"/>
                </a:lnTo>
                <a:lnTo>
                  <a:pt x="279336" y="46050"/>
                </a:lnTo>
                <a:lnTo>
                  <a:pt x="330136" y="46482"/>
                </a:lnTo>
                <a:lnTo>
                  <a:pt x="330034" y="59182"/>
                </a:lnTo>
                <a:close/>
              </a:path>
              <a:path w="1800860" h="101600">
                <a:moveTo>
                  <a:pt x="418922" y="59956"/>
                </a:moveTo>
                <a:lnTo>
                  <a:pt x="368122" y="59512"/>
                </a:lnTo>
                <a:lnTo>
                  <a:pt x="368236" y="46812"/>
                </a:lnTo>
                <a:lnTo>
                  <a:pt x="419036" y="47256"/>
                </a:lnTo>
                <a:lnTo>
                  <a:pt x="418922" y="59956"/>
                </a:lnTo>
                <a:close/>
              </a:path>
              <a:path w="1800860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60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23" y="48780"/>
                </a:lnTo>
                <a:lnTo>
                  <a:pt x="596722" y="61480"/>
                </a:lnTo>
                <a:close/>
              </a:path>
              <a:path w="1800860" h="101600">
                <a:moveTo>
                  <a:pt x="685622" y="62242"/>
                </a:moveTo>
                <a:lnTo>
                  <a:pt x="634822" y="61810"/>
                </a:lnTo>
                <a:lnTo>
                  <a:pt x="634923" y="49110"/>
                </a:lnTo>
                <a:lnTo>
                  <a:pt x="685723" y="49542"/>
                </a:lnTo>
                <a:lnTo>
                  <a:pt x="685622" y="62242"/>
                </a:lnTo>
                <a:close/>
              </a:path>
              <a:path w="1800860" h="101600">
                <a:moveTo>
                  <a:pt x="774509" y="63017"/>
                </a:moveTo>
                <a:lnTo>
                  <a:pt x="723709" y="62572"/>
                </a:lnTo>
                <a:lnTo>
                  <a:pt x="723823" y="49872"/>
                </a:lnTo>
                <a:lnTo>
                  <a:pt x="774623" y="50317"/>
                </a:lnTo>
                <a:lnTo>
                  <a:pt x="774509" y="63017"/>
                </a:lnTo>
                <a:close/>
              </a:path>
              <a:path w="1800860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60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11" y="51841"/>
                </a:lnTo>
                <a:lnTo>
                  <a:pt x="952309" y="64541"/>
                </a:lnTo>
                <a:close/>
              </a:path>
              <a:path w="1800860" h="101600">
                <a:moveTo>
                  <a:pt x="1041209" y="65303"/>
                </a:moveTo>
                <a:lnTo>
                  <a:pt x="990409" y="64871"/>
                </a:lnTo>
                <a:lnTo>
                  <a:pt x="990511" y="52171"/>
                </a:lnTo>
                <a:lnTo>
                  <a:pt x="1041311" y="52603"/>
                </a:lnTo>
                <a:lnTo>
                  <a:pt x="1041209" y="65303"/>
                </a:lnTo>
                <a:close/>
              </a:path>
              <a:path w="1800860" h="101600">
                <a:moveTo>
                  <a:pt x="1130096" y="66078"/>
                </a:moveTo>
                <a:lnTo>
                  <a:pt x="1079296" y="65633"/>
                </a:lnTo>
                <a:lnTo>
                  <a:pt x="1079411" y="52933"/>
                </a:lnTo>
                <a:lnTo>
                  <a:pt x="1130211" y="53378"/>
                </a:lnTo>
                <a:lnTo>
                  <a:pt x="1130096" y="66078"/>
                </a:lnTo>
                <a:close/>
              </a:path>
              <a:path w="1800860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60" h="101600">
                <a:moveTo>
                  <a:pt x="1307896" y="67602"/>
                </a:moveTo>
                <a:lnTo>
                  <a:pt x="1257096" y="67170"/>
                </a:lnTo>
                <a:lnTo>
                  <a:pt x="1257198" y="54470"/>
                </a:lnTo>
                <a:lnTo>
                  <a:pt x="1307998" y="54902"/>
                </a:lnTo>
                <a:lnTo>
                  <a:pt x="1307896" y="67602"/>
                </a:lnTo>
                <a:close/>
              </a:path>
              <a:path w="1800860" h="101600">
                <a:moveTo>
                  <a:pt x="1396784" y="68364"/>
                </a:moveTo>
                <a:lnTo>
                  <a:pt x="1345996" y="67932"/>
                </a:lnTo>
                <a:lnTo>
                  <a:pt x="1346098" y="55232"/>
                </a:lnTo>
                <a:lnTo>
                  <a:pt x="1396898" y="55664"/>
                </a:lnTo>
                <a:lnTo>
                  <a:pt x="1396784" y="68364"/>
                </a:lnTo>
                <a:close/>
              </a:path>
              <a:path w="1800860" h="101600">
                <a:moveTo>
                  <a:pt x="1485684" y="69138"/>
                </a:moveTo>
                <a:lnTo>
                  <a:pt x="1434884" y="68694"/>
                </a:lnTo>
                <a:lnTo>
                  <a:pt x="1434998" y="55994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60" h="101600">
                <a:moveTo>
                  <a:pt x="1574584" y="69900"/>
                </a:moveTo>
                <a:lnTo>
                  <a:pt x="1523784" y="69456"/>
                </a:lnTo>
                <a:lnTo>
                  <a:pt x="1523898" y="56769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60" h="101600">
                <a:moveTo>
                  <a:pt x="1663484" y="70662"/>
                </a:moveTo>
                <a:lnTo>
                  <a:pt x="1612684" y="70231"/>
                </a:lnTo>
                <a:lnTo>
                  <a:pt x="1612785" y="57531"/>
                </a:lnTo>
                <a:lnTo>
                  <a:pt x="1663585" y="57962"/>
                </a:lnTo>
                <a:lnTo>
                  <a:pt x="1663484" y="70662"/>
                </a:lnTo>
                <a:close/>
              </a:path>
              <a:path w="1800860" h="101600">
                <a:moveTo>
                  <a:pt x="1752371" y="71424"/>
                </a:moveTo>
                <a:lnTo>
                  <a:pt x="1701584" y="70993"/>
                </a:lnTo>
                <a:lnTo>
                  <a:pt x="1701685" y="58293"/>
                </a:lnTo>
                <a:lnTo>
                  <a:pt x="1752485" y="58724"/>
                </a:lnTo>
                <a:lnTo>
                  <a:pt x="1752371" y="71424"/>
                </a:lnTo>
                <a:close/>
              </a:path>
              <a:path w="1800860" h="101600">
                <a:moveTo>
                  <a:pt x="1800542" y="71843"/>
                </a:moveTo>
                <a:lnTo>
                  <a:pt x="1790471" y="71755"/>
                </a:lnTo>
                <a:lnTo>
                  <a:pt x="1790585" y="59055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54785" y="4629289"/>
            <a:ext cx="1800860" cy="101600"/>
          </a:xfrm>
          <a:custGeom>
            <a:avLst/>
            <a:gdLst/>
            <a:ahLst/>
            <a:cxnLst/>
            <a:rect l="l" t="t" r="r" b="b"/>
            <a:pathLst>
              <a:path w="1800860" h="101600">
                <a:moveTo>
                  <a:pt x="88988" y="101536"/>
                </a:moveTo>
                <a:lnTo>
                  <a:pt x="87007" y="101409"/>
                </a:lnTo>
                <a:lnTo>
                  <a:pt x="85166" y="100672"/>
                </a:lnTo>
                <a:lnTo>
                  <a:pt x="0" y="49999"/>
                </a:lnTo>
                <a:lnTo>
                  <a:pt x="86029" y="800"/>
                </a:lnTo>
                <a:lnTo>
                  <a:pt x="87884" y="101"/>
                </a:lnTo>
                <a:lnTo>
                  <a:pt x="89865" y="0"/>
                </a:lnTo>
                <a:lnTo>
                  <a:pt x="91782" y="520"/>
                </a:lnTo>
                <a:lnTo>
                  <a:pt x="93446" y="1612"/>
                </a:lnTo>
                <a:lnTo>
                  <a:pt x="94691" y="3162"/>
                </a:lnTo>
                <a:lnTo>
                  <a:pt x="95389" y="5016"/>
                </a:lnTo>
                <a:lnTo>
                  <a:pt x="95491" y="7010"/>
                </a:lnTo>
                <a:lnTo>
                  <a:pt x="94970" y="8928"/>
                </a:lnTo>
                <a:lnTo>
                  <a:pt x="93878" y="10579"/>
                </a:lnTo>
                <a:lnTo>
                  <a:pt x="92328" y="11823"/>
                </a:lnTo>
                <a:lnTo>
                  <a:pt x="36508" y="43751"/>
                </a:lnTo>
                <a:lnTo>
                  <a:pt x="12649" y="43751"/>
                </a:lnTo>
                <a:lnTo>
                  <a:pt x="12547" y="56451"/>
                </a:lnTo>
                <a:lnTo>
                  <a:pt x="91655" y="89750"/>
                </a:lnTo>
                <a:lnTo>
                  <a:pt x="94729" y="94627"/>
                </a:lnTo>
                <a:lnTo>
                  <a:pt x="94602" y="96608"/>
                </a:lnTo>
                <a:lnTo>
                  <a:pt x="93865" y="98463"/>
                </a:lnTo>
                <a:lnTo>
                  <a:pt x="92595" y="99987"/>
                </a:lnTo>
                <a:lnTo>
                  <a:pt x="90919" y="101041"/>
                </a:lnTo>
                <a:lnTo>
                  <a:pt x="88988" y="101536"/>
                </a:lnTo>
                <a:close/>
              </a:path>
              <a:path w="1800860" h="101600">
                <a:moveTo>
                  <a:pt x="36017" y="56656"/>
                </a:moveTo>
                <a:lnTo>
                  <a:pt x="12547" y="56451"/>
                </a:lnTo>
                <a:lnTo>
                  <a:pt x="12649" y="43751"/>
                </a:lnTo>
                <a:lnTo>
                  <a:pt x="36149" y="43957"/>
                </a:lnTo>
                <a:lnTo>
                  <a:pt x="34932" y="44653"/>
                </a:lnTo>
                <a:lnTo>
                  <a:pt x="15836" y="44653"/>
                </a:lnTo>
                <a:lnTo>
                  <a:pt x="15748" y="55625"/>
                </a:lnTo>
                <a:lnTo>
                  <a:pt x="34284" y="55625"/>
                </a:lnTo>
                <a:lnTo>
                  <a:pt x="36017" y="56656"/>
                </a:lnTo>
                <a:close/>
              </a:path>
              <a:path w="1800860" h="101600">
                <a:moveTo>
                  <a:pt x="36149" y="43957"/>
                </a:moveTo>
                <a:lnTo>
                  <a:pt x="12649" y="43751"/>
                </a:lnTo>
                <a:lnTo>
                  <a:pt x="36508" y="43751"/>
                </a:lnTo>
                <a:lnTo>
                  <a:pt x="36149" y="43957"/>
                </a:lnTo>
                <a:close/>
              </a:path>
              <a:path w="1800860" h="101600">
                <a:moveTo>
                  <a:pt x="63334" y="56895"/>
                </a:moveTo>
                <a:lnTo>
                  <a:pt x="36017" y="56656"/>
                </a:lnTo>
                <a:lnTo>
                  <a:pt x="25197" y="50221"/>
                </a:lnTo>
                <a:lnTo>
                  <a:pt x="36149" y="43957"/>
                </a:lnTo>
                <a:lnTo>
                  <a:pt x="63449" y="44195"/>
                </a:lnTo>
                <a:lnTo>
                  <a:pt x="63334" y="56895"/>
                </a:lnTo>
                <a:close/>
              </a:path>
              <a:path w="1800860" h="101600">
                <a:moveTo>
                  <a:pt x="15748" y="55625"/>
                </a:moveTo>
                <a:lnTo>
                  <a:pt x="15836" y="44653"/>
                </a:lnTo>
                <a:lnTo>
                  <a:pt x="25197" y="50221"/>
                </a:lnTo>
                <a:lnTo>
                  <a:pt x="15748" y="55625"/>
                </a:lnTo>
                <a:close/>
              </a:path>
              <a:path w="1800860" h="101600">
                <a:moveTo>
                  <a:pt x="25197" y="50221"/>
                </a:moveTo>
                <a:lnTo>
                  <a:pt x="15836" y="44653"/>
                </a:lnTo>
                <a:lnTo>
                  <a:pt x="34932" y="44653"/>
                </a:lnTo>
                <a:lnTo>
                  <a:pt x="25197" y="50221"/>
                </a:lnTo>
                <a:close/>
              </a:path>
              <a:path w="1800860" h="101600">
                <a:moveTo>
                  <a:pt x="34284" y="55625"/>
                </a:moveTo>
                <a:lnTo>
                  <a:pt x="15748" y="55625"/>
                </a:lnTo>
                <a:lnTo>
                  <a:pt x="25197" y="50221"/>
                </a:lnTo>
                <a:lnTo>
                  <a:pt x="34284" y="55625"/>
                </a:lnTo>
                <a:close/>
              </a:path>
              <a:path w="1800860" h="101600">
                <a:moveTo>
                  <a:pt x="152234" y="57657"/>
                </a:moveTo>
                <a:lnTo>
                  <a:pt x="101434" y="57226"/>
                </a:lnTo>
                <a:lnTo>
                  <a:pt x="101549" y="44526"/>
                </a:lnTo>
                <a:lnTo>
                  <a:pt x="152349" y="44957"/>
                </a:lnTo>
                <a:lnTo>
                  <a:pt x="152234" y="57657"/>
                </a:lnTo>
                <a:close/>
              </a:path>
              <a:path w="1800860" h="101600">
                <a:moveTo>
                  <a:pt x="241134" y="58419"/>
                </a:moveTo>
                <a:lnTo>
                  <a:pt x="190334" y="57988"/>
                </a:lnTo>
                <a:lnTo>
                  <a:pt x="190449" y="45288"/>
                </a:lnTo>
                <a:lnTo>
                  <a:pt x="241236" y="45719"/>
                </a:lnTo>
                <a:lnTo>
                  <a:pt x="241134" y="58419"/>
                </a:lnTo>
                <a:close/>
              </a:path>
              <a:path w="1800860" h="101600">
                <a:moveTo>
                  <a:pt x="330034" y="59194"/>
                </a:moveTo>
                <a:lnTo>
                  <a:pt x="279234" y="58750"/>
                </a:lnTo>
                <a:lnTo>
                  <a:pt x="279336" y="46050"/>
                </a:lnTo>
                <a:lnTo>
                  <a:pt x="330136" y="46494"/>
                </a:lnTo>
                <a:lnTo>
                  <a:pt x="330034" y="59194"/>
                </a:lnTo>
                <a:close/>
              </a:path>
              <a:path w="1800860" h="101600">
                <a:moveTo>
                  <a:pt x="418922" y="59956"/>
                </a:moveTo>
                <a:lnTo>
                  <a:pt x="368122" y="59512"/>
                </a:lnTo>
                <a:lnTo>
                  <a:pt x="368236" y="46812"/>
                </a:lnTo>
                <a:lnTo>
                  <a:pt x="419036" y="47256"/>
                </a:lnTo>
                <a:lnTo>
                  <a:pt x="418922" y="59956"/>
                </a:lnTo>
                <a:close/>
              </a:path>
              <a:path w="1800860" h="101600">
                <a:moveTo>
                  <a:pt x="507822" y="60718"/>
                </a:moveTo>
                <a:lnTo>
                  <a:pt x="457022" y="60286"/>
                </a:lnTo>
                <a:lnTo>
                  <a:pt x="457136" y="47586"/>
                </a:lnTo>
                <a:lnTo>
                  <a:pt x="507936" y="48018"/>
                </a:lnTo>
                <a:lnTo>
                  <a:pt x="507822" y="60718"/>
                </a:lnTo>
                <a:close/>
              </a:path>
              <a:path w="1800860" h="101600">
                <a:moveTo>
                  <a:pt x="596722" y="61480"/>
                </a:moveTo>
                <a:lnTo>
                  <a:pt x="545922" y="61048"/>
                </a:lnTo>
                <a:lnTo>
                  <a:pt x="546036" y="48348"/>
                </a:lnTo>
                <a:lnTo>
                  <a:pt x="596823" y="48780"/>
                </a:lnTo>
                <a:lnTo>
                  <a:pt x="596722" y="61480"/>
                </a:lnTo>
                <a:close/>
              </a:path>
              <a:path w="1800860" h="101600">
                <a:moveTo>
                  <a:pt x="685622" y="62255"/>
                </a:moveTo>
                <a:lnTo>
                  <a:pt x="634822" y="61810"/>
                </a:lnTo>
                <a:lnTo>
                  <a:pt x="634923" y="49110"/>
                </a:lnTo>
                <a:lnTo>
                  <a:pt x="685723" y="49555"/>
                </a:lnTo>
                <a:lnTo>
                  <a:pt x="685622" y="62255"/>
                </a:lnTo>
                <a:close/>
              </a:path>
              <a:path w="1800860" h="101600">
                <a:moveTo>
                  <a:pt x="774509" y="63017"/>
                </a:moveTo>
                <a:lnTo>
                  <a:pt x="723709" y="62572"/>
                </a:lnTo>
                <a:lnTo>
                  <a:pt x="723823" y="49872"/>
                </a:lnTo>
                <a:lnTo>
                  <a:pt x="774623" y="50317"/>
                </a:lnTo>
                <a:lnTo>
                  <a:pt x="774509" y="63017"/>
                </a:lnTo>
                <a:close/>
              </a:path>
              <a:path w="1800860" h="101600">
                <a:moveTo>
                  <a:pt x="863409" y="63779"/>
                </a:moveTo>
                <a:lnTo>
                  <a:pt x="812609" y="63347"/>
                </a:lnTo>
                <a:lnTo>
                  <a:pt x="812723" y="50647"/>
                </a:lnTo>
                <a:lnTo>
                  <a:pt x="863523" y="51079"/>
                </a:lnTo>
                <a:lnTo>
                  <a:pt x="863409" y="63779"/>
                </a:lnTo>
                <a:close/>
              </a:path>
              <a:path w="1800860" h="101600">
                <a:moveTo>
                  <a:pt x="952309" y="64541"/>
                </a:moveTo>
                <a:lnTo>
                  <a:pt x="901509" y="64109"/>
                </a:lnTo>
                <a:lnTo>
                  <a:pt x="901623" y="51409"/>
                </a:lnTo>
                <a:lnTo>
                  <a:pt x="952411" y="51841"/>
                </a:lnTo>
                <a:lnTo>
                  <a:pt x="952309" y="64541"/>
                </a:lnTo>
                <a:close/>
              </a:path>
              <a:path w="1800860" h="101600">
                <a:moveTo>
                  <a:pt x="1041209" y="65316"/>
                </a:moveTo>
                <a:lnTo>
                  <a:pt x="990409" y="64871"/>
                </a:lnTo>
                <a:lnTo>
                  <a:pt x="990511" y="52171"/>
                </a:lnTo>
                <a:lnTo>
                  <a:pt x="1041311" y="52616"/>
                </a:lnTo>
                <a:lnTo>
                  <a:pt x="1041209" y="65316"/>
                </a:lnTo>
                <a:close/>
              </a:path>
              <a:path w="1800860" h="101600">
                <a:moveTo>
                  <a:pt x="1130096" y="66078"/>
                </a:moveTo>
                <a:lnTo>
                  <a:pt x="1079296" y="65633"/>
                </a:lnTo>
                <a:lnTo>
                  <a:pt x="1079411" y="52933"/>
                </a:lnTo>
                <a:lnTo>
                  <a:pt x="1130211" y="53378"/>
                </a:lnTo>
                <a:lnTo>
                  <a:pt x="1130096" y="66078"/>
                </a:lnTo>
                <a:close/>
              </a:path>
              <a:path w="1800860" h="101600">
                <a:moveTo>
                  <a:pt x="1218996" y="66840"/>
                </a:moveTo>
                <a:lnTo>
                  <a:pt x="1168196" y="66408"/>
                </a:lnTo>
                <a:lnTo>
                  <a:pt x="1168311" y="53708"/>
                </a:lnTo>
                <a:lnTo>
                  <a:pt x="1219111" y="54140"/>
                </a:lnTo>
                <a:lnTo>
                  <a:pt x="1218996" y="66840"/>
                </a:lnTo>
                <a:close/>
              </a:path>
              <a:path w="1800860" h="101600">
                <a:moveTo>
                  <a:pt x="1307896" y="67602"/>
                </a:moveTo>
                <a:lnTo>
                  <a:pt x="1257096" y="67170"/>
                </a:lnTo>
                <a:lnTo>
                  <a:pt x="1257198" y="54470"/>
                </a:lnTo>
                <a:lnTo>
                  <a:pt x="1307998" y="54902"/>
                </a:lnTo>
                <a:lnTo>
                  <a:pt x="1307896" y="67602"/>
                </a:lnTo>
                <a:close/>
              </a:path>
              <a:path w="1800860" h="101600">
                <a:moveTo>
                  <a:pt x="1396784" y="68376"/>
                </a:moveTo>
                <a:lnTo>
                  <a:pt x="1345996" y="67932"/>
                </a:lnTo>
                <a:lnTo>
                  <a:pt x="1346098" y="55232"/>
                </a:lnTo>
                <a:lnTo>
                  <a:pt x="1396898" y="55676"/>
                </a:lnTo>
                <a:lnTo>
                  <a:pt x="1396784" y="68376"/>
                </a:lnTo>
                <a:close/>
              </a:path>
              <a:path w="1800860" h="101600">
                <a:moveTo>
                  <a:pt x="1485684" y="69138"/>
                </a:moveTo>
                <a:lnTo>
                  <a:pt x="1434884" y="68694"/>
                </a:lnTo>
                <a:lnTo>
                  <a:pt x="1434998" y="55994"/>
                </a:lnTo>
                <a:lnTo>
                  <a:pt x="1485798" y="56438"/>
                </a:lnTo>
                <a:lnTo>
                  <a:pt x="1485684" y="69138"/>
                </a:lnTo>
                <a:close/>
              </a:path>
              <a:path w="1800860" h="101600">
                <a:moveTo>
                  <a:pt x="1574584" y="69900"/>
                </a:moveTo>
                <a:lnTo>
                  <a:pt x="1523784" y="69468"/>
                </a:lnTo>
                <a:lnTo>
                  <a:pt x="1523898" y="56768"/>
                </a:lnTo>
                <a:lnTo>
                  <a:pt x="1574698" y="57200"/>
                </a:lnTo>
                <a:lnTo>
                  <a:pt x="1574584" y="69900"/>
                </a:lnTo>
                <a:close/>
              </a:path>
              <a:path w="1800860" h="101600">
                <a:moveTo>
                  <a:pt x="1663484" y="70662"/>
                </a:moveTo>
                <a:lnTo>
                  <a:pt x="1612684" y="70230"/>
                </a:lnTo>
                <a:lnTo>
                  <a:pt x="1612785" y="57530"/>
                </a:lnTo>
                <a:lnTo>
                  <a:pt x="1663585" y="57962"/>
                </a:lnTo>
                <a:lnTo>
                  <a:pt x="1663484" y="70662"/>
                </a:lnTo>
                <a:close/>
              </a:path>
              <a:path w="1800860" h="101600">
                <a:moveTo>
                  <a:pt x="1752371" y="71437"/>
                </a:moveTo>
                <a:lnTo>
                  <a:pt x="1701584" y="70992"/>
                </a:lnTo>
                <a:lnTo>
                  <a:pt x="1701685" y="58292"/>
                </a:lnTo>
                <a:lnTo>
                  <a:pt x="1752485" y="58737"/>
                </a:lnTo>
                <a:lnTo>
                  <a:pt x="1752371" y="71437"/>
                </a:lnTo>
                <a:close/>
              </a:path>
              <a:path w="1800860" h="101600">
                <a:moveTo>
                  <a:pt x="1800542" y="71843"/>
                </a:moveTo>
                <a:lnTo>
                  <a:pt x="1790471" y="71754"/>
                </a:lnTo>
                <a:lnTo>
                  <a:pt x="1790585" y="59054"/>
                </a:lnTo>
                <a:lnTo>
                  <a:pt x="1800656" y="59143"/>
                </a:lnTo>
                <a:lnTo>
                  <a:pt x="1800542" y="71843"/>
                </a:lnTo>
                <a:close/>
              </a:path>
            </a:pathLst>
          </a:custGeom>
          <a:solidFill>
            <a:srgbClr val="FF0000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53159" y="3207461"/>
            <a:ext cx="313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dirty="0" sz="2400" i="1">
                <a:solidFill>
                  <a:srgbClr val="FF0000"/>
                </a:solidFill>
                <a:latin typeface="Times New Roman"/>
                <a:cs typeface="Times New Roman"/>
              </a:rPr>
              <a:t>’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916616" y="3551478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73721" y="3550132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58042" y="3570490"/>
            <a:ext cx="31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i="1">
                <a:solidFill>
                  <a:srgbClr val="23AFFF"/>
                </a:solidFill>
                <a:latin typeface="Times New Roman"/>
                <a:cs typeface="Times New Roman"/>
              </a:rPr>
              <a:t>E</a:t>
            </a:r>
            <a:r>
              <a:rPr dirty="0" baseline="-17921" sz="2325" spc="7">
                <a:solidFill>
                  <a:srgbClr val="23AFFF"/>
                </a:solidFill>
                <a:latin typeface="Times New Roman"/>
                <a:cs typeface="Times New Roman"/>
              </a:rPr>
              <a:t>0</a:t>
            </a:r>
            <a:endParaRPr baseline="-17921" sz="232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42916" y="5208320"/>
            <a:ext cx="2566035" cy="9448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0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感应电场与外电场</a:t>
            </a:r>
            <a:r>
              <a:rPr dirty="0" sz="2000">
                <a:latin typeface="华文楷体"/>
                <a:cs typeface="华文楷体"/>
              </a:rPr>
              <a:t>叠 </a:t>
            </a:r>
            <a:r>
              <a:rPr dirty="0" sz="2000">
                <a:latin typeface="华文楷体"/>
                <a:cs typeface="华文楷体"/>
              </a:rPr>
              <a:t>加抵消，直到导体内</a:t>
            </a:r>
            <a:r>
              <a:rPr dirty="0" sz="2000">
                <a:latin typeface="华文楷体"/>
                <a:cs typeface="华文楷体"/>
              </a:rPr>
              <a:t>部 </a:t>
            </a:r>
            <a:r>
              <a:rPr dirty="0" sz="2000">
                <a:latin typeface="华文楷体"/>
                <a:cs typeface="华文楷体"/>
              </a:rPr>
              <a:t>各点的电场强度</a:t>
            </a:r>
            <a:r>
              <a:rPr dirty="0" sz="2000" spc="-5" i="1">
                <a:latin typeface="Times New Roman"/>
                <a:cs typeface="Times New Roman"/>
              </a:rPr>
              <a:t>E</a:t>
            </a:r>
            <a:r>
              <a:rPr dirty="0" sz="2000" spc="-5">
                <a:latin typeface="Times New Roman"/>
                <a:cs typeface="Times New Roman"/>
              </a:rPr>
              <a:t>=0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13966" y="5205501"/>
            <a:ext cx="256603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导体内自由电子不</a:t>
            </a:r>
            <a:r>
              <a:rPr dirty="0" sz="2000">
                <a:latin typeface="华文楷体"/>
                <a:cs typeface="华文楷体"/>
              </a:rPr>
              <a:t>再 </a:t>
            </a:r>
            <a:r>
              <a:rPr dirty="0" sz="2000">
                <a:latin typeface="华文楷体"/>
                <a:cs typeface="华文楷体"/>
              </a:rPr>
              <a:t>发生定向移动，达到</a:t>
            </a:r>
            <a:r>
              <a:rPr dirty="0" sz="2000">
                <a:latin typeface="华文楷体"/>
                <a:cs typeface="华文楷体"/>
              </a:rPr>
              <a:t>静 </a:t>
            </a:r>
            <a:r>
              <a:rPr dirty="0" sz="2000">
                <a:latin typeface="华文楷体"/>
                <a:cs typeface="华文楷体"/>
              </a:rPr>
              <a:t>电平衡状态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39100" y="1955292"/>
            <a:ext cx="3125724" cy="3342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  <p:sp>
        <p:nvSpPr>
          <p:cNvPr id="4" name="object 4"/>
          <p:cNvSpPr/>
          <p:nvPr/>
        </p:nvSpPr>
        <p:spPr>
          <a:xfrm>
            <a:off x="935647" y="4511040"/>
            <a:ext cx="6826884" cy="1274445"/>
          </a:xfrm>
          <a:custGeom>
            <a:avLst/>
            <a:gdLst/>
            <a:ahLst/>
            <a:cxnLst/>
            <a:rect l="l" t="t" r="r" b="b"/>
            <a:pathLst>
              <a:path w="6826884" h="1274445">
                <a:moveTo>
                  <a:pt x="6615772" y="1269492"/>
                </a:moveTo>
                <a:lnTo>
                  <a:pt x="211924" y="1269492"/>
                </a:lnTo>
                <a:lnTo>
                  <a:pt x="163295" y="1264087"/>
                </a:lnTo>
                <a:lnTo>
                  <a:pt x="118657" y="1248282"/>
                </a:lnTo>
                <a:lnTo>
                  <a:pt x="79333" y="1223397"/>
                </a:lnTo>
                <a:lnTo>
                  <a:pt x="46525" y="1190668"/>
                </a:lnTo>
                <a:lnTo>
                  <a:pt x="21522" y="1151390"/>
                </a:lnTo>
                <a:lnTo>
                  <a:pt x="5591" y="1106842"/>
                </a:lnTo>
                <a:lnTo>
                  <a:pt x="0" y="1058303"/>
                </a:lnTo>
                <a:lnTo>
                  <a:pt x="88" y="211836"/>
                </a:lnTo>
                <a:lnTo>
                  <a:pt x="5647" y="163160"/>
                </a:lnTo>
                <a:lnTo>
                  <a:pt x="21554" y="118508"/>
                </a:lnTo>
                <a:lnTo>
                  <a:pt x="46542" y="79149"/>
                </a:lnTo>
                <a:lnTo>
                  <a:pt x="79340" y="46350"/>
                </a:lnTo>
                <a:lnTo>
                  <a:pt x="118683" y="21380"/>
                </a:lnTo>
                <a:lnTo>
                  <a:pt x="163300" y="5507"/>
                </a:lnTo>
                <a:lnTo>
                  <a:pt x="211924" y="0"/>
                </a:lnTo>
                <a:lnTo>
                  <a:pt x="6615772" y="0"/>
                </a:lnTo>
                <a:lnTo>
                  <a:pt x="6664066" y="5507"/>
                </a:lnTo>
                <a:lnTo>
                  <a:pt x="6708434" y="21380"/>
                </a:lnTo>
                <a:lnTo>
                  <a:pt x="6747583" y="46350"/>
                </a:lnTo>
                <a:lnTo>
                  <a:pt x="6780218" y="79149"/>
                </a:lnTo>
                <a:lnTo>
                  <a:pt x="6805043" y="118508"/>
                </a:lnTo>
                <a:lnTo>
                  <a:pt x="6820763" y="163160"/>
                </a:lnTo>
                <a:lnTo>
                  <a:pt x="6826084" y="211836"/>
                </a:lnTo>
                <a:lnTo>
                  <a:pt x="6826084" y="740663"/>
                </a:lnTo>
                <a:lnTo>
                  <a:pt x="6826807" y="1057656"/>
                </a:lnTo>
                <a:lnTo>
                  <a:pt x="6826084" y="1057656"/>
                </a:lnTo>
                <a:lnTo>
                  <a:pt x="6820763" y="1106434"/>
                </a:lnTo>
                <a:lnTo>
                  <a:pt x="6805043" y="1151154"/>
                </a:lnTo>
                <a:lnTo>
                  <a:pt x="6780218" y="1190547"/>
                </a:lnTo>
                <a:lnTo>
                  <a:pt x="6747583" y="1223346"/>
                </a:lnTo>
                <a:lnTo>
                  <a:pt x="6708392" y="1248297"/>
                </a:lnTo>
                <a:lnTo>
                  <a:pt x="6664049" y="1264089"/>
                </a:lnTo>
                <a:lnTo>
                  <a:pt x="6615772" y="1269492"/>
                </a:lnTo>
                <a:close/>
              </a:path>
              <a:path w="6826884" h="1274445">
                <a:moveTo>
                  <a:pt x="6826808" y="1058290"/>
                </a:moveTo>
                <a:lnTo>
                  <a:pt x="6826084" y="1057656"/>
                </a:lnTo>
                <a:lnTo>
                  <a:pt x="6826807" y="1057656"/>
                </a:lnTo>
                <a:lnTo>
                  <a:pt x="6826808" y="1058290"/>
                </a:lnTo>
                <a:close/>
              </a:path>
              <a:path w="6826884" h="1274445">
                <a:moveTo>
                  <a:pt x="3394036" y="1274064"/>
                </a:moveTo>
                <a:lnTo>
                  <a:pt x="1138516" y="1269492"/>
                </a:lnTo>
                <a:lnTo>
                  <a:pt x="2843872" y="1269492"/>
                </a:lnTo>
                <a:lnTo>
                  <a:pt x="3394036" y="127406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9360" y="4504461"/>
            <a:ext cx="6839584" cy="1282700"/>
          </a:xfrm>
          <a:custGeom>
            <a:avLst/>
            <a:gdLst/>
            <a:ahLst/>
            <a:cxnLst/>
            <a:rect l="l" t="t" r="r" b="b"/>
            <a:pathLst>
              <a:path w="6839584" h="1282700">
                <a:moveTo>
                  <a:pt x="6696367" y="12700"/>
                </a:moveTo>
                <a:lnTo>
                  <a:pt x="143002" y="12700"/>
                </a:lnTo>
                <a:lnTo>
                  <a:pt x="153136" y="0"/>
                </a:lnTo>
                <a:lnTo>
                  <a:pt x="6686232" y="0"/>
                </a:lnTo>
                <a:lnTo>
                  <a:pt x="6696367" y="12700"/>
                </a:lnTo>
                <a:close/>
              </a:path>
              <a:path w="6839584" h="1282700">
                <a:moveTo>
                  <a:pt x="137909" y="25400"/>
                </a:moveTo>
                <a:lnTo>
                  <a:pt x="114046" y="25400"/>
                </a:lnTo>
                <a:lnTo>
                  <a:pt x="123443" y="12700"/>
                </a:lnTo>
                <a:lnTo>
                  <a:pt x="147523" y="12700"/>
                </a:lnTo>
                <a:lnTo>
                  <a:pt x="137909" y="25400"/>
                </a:lnTo>
                <a:close/>
              </a:path>
              <a:path w="6839584" h="1282700">
                <a:moveTo>
                  <a:pt x="6725335" y="25400"/>
                </a:moveTo>
                <a:lnTo>
                  <a:pt x="6701472" y="25400"/>
                </a:lnTo>
                <a:lnTo>
                  <a:pt x="6691858" y="12700"/>
                </a:lnTo>
                <a:lnTo>
                  <a:pt x="6715937" y="12700"/>
                </a:lnTo>
                <a:lnTo>
                  <a:pt x="6725335" y="25400"/>
                </a:lnTo>
                <a:close/>
              </a:path>
              <a:path w="6839584" h="1282700">
                <a:moveTo>
                  <a:pt x="111378" y="38100"/>
                </a:moveTo>
                <a:lnTo>
                  <a:pt x="87515" y="38100"/>
                </a:lnTo>
                <a:lnTo>
                  <a:pt x="96062" y="25400"/>
                </a:lnTo>
                <a:lnTo>
                  <a:pt x="120243" y="25400"/>
                </a:lnTo>
                <a:lnTo>
                  <a:pt x="111378" y="38100"/>
                </a:lnTo>
                <a:close/>
              </a:path>
              <a:path w="6839584" h="1282700">
                <a:moveTo>
                  <a:pt x="6751866" y="38100"/>
                </a:moveTo>
                <a:lnTo>
                  <a:pt x="6728002" y="38100"/>
                </a:lnTo>
                <a:lnTo>
                  <a:pt x="6719138" y="25400"/>
                </a:lnTo>
                <a:lnTo>
                  <a:pt x="6743319" y="25400"/>
                </a:lnTo>
                <a:lnTo>
                  <a:pt x="6751866" y="38100"/>
                </a:lnTo>
                <a:close/>
              </a:path>
              <a:path w="6839584" h="1282700">
                <a:moveTo>
                  <a:pt x="79794" y="63500"/>
                </a:moveTo>
                <a:lnTo>
                  <a:pt x="63792" y="63500"/>
                </a:lnTo>
                <a:lnTo>
                  <a:pt x="71374" y="50800"/>
                </a:lnTo>
                <a:lnTo>
                  <a:pt x="79273" y="38100"/>
                </a:lnTo>
                <a:lnTo>
                  <a:pt x="103301" y="38100"/>
                </a:lnTo>
                <a:lnTo>
                  <a:pt x="94996" y="50800"/>
                </a:lnTo>
                <a:lnTo>
                  <a:pt x="87477" y="50800"/>
                </a:lnTo>
                <a:lnTo>
                  <a:pt x="79794" y="63500"/>
                </a:lnTo>
                <a:close/>
              </a:path>
              <a:path w="6839584" h="1282700">
                <a:moveTo>
                  <a:pt x="6775577" y="63500"/>
                </a:moveTo>
                <a:lnTo>
                  <a:pt x="6759575" y="63500"/>
                </a:lnTo>
                <a:lnTo>
                  <a:pt x="6751904" y="50800"/>
                </a:lnTo>
                <a:lnTo>
                  <a:pt x="6744385" y="50800"/>
                </a:lnTo>
                <a:lnTo>
                  <a:pt x="6736080" y="38100"/>
                </a:lnTo>
                <a:lnTo>
                  <a:pt x="6760095" y="38100"/>
                </a:lnTo>
                <a:lnTo>
                  <a:pt x="6768007" y="50800"/>
                </a:lnTo>
                <a:lnTo>
                  <a:pt x="6775577" y="63500"/>
                </a:lnTo>
                <a:close/>
              </a:path>
              <a:path w="6839584" h="1282700">
                <a:moveTo>
                  <a:pt x="65874" y="76200"/>
                </a:moveTo>
                <a:lnTo>
                  <a:pt x="49720" y="76200"/>
                </a:lnTo>
                <a:lnTo>
                  <a:pt x="56578" y="63500"/>
                </a:lnTo>
                <a:lnTo>
                  <a:pt x="72885" y="63500"/>
                </a:lnTo>
                <a:lnTo>
                  <a:pt x="65874" y="76200"/>
                </a:lnTo>
                <a:close/>
              </a:path>
              <a:path w="6839584" h="1282700">
                <a:moveTo>
                  <a:pt x="6789648" y="76200"/>
                </a:moveTo>
                <a:lnTo>
                  <a:pt x="6773506" y="76200"/>
                </a:lnTo>
                <a:lnTo>
                  <a:pt x="6766496" y="63500"/>
                </a:lnTo>
                <a:lnTo>
                  <a:pt x="6782803" y="63500"/>
                </a:lnTo>
                <a:lnTo>
                  <a:pt x="6789648" y="76200"/>
                </a:lnTo>
                <a:close/>
              </a:path>
              <a:path w="6839584" h="1282700">
                <a:moveTo>
                  <a:pt x="47612" y="101600"/>
                </a:moveTo>
                <a:lnTo>
                  <a:pt x="31508" y="101600"/>
                </a:lnTo>
                <a:lnTo>
                  <a:pt x="37172" y="88900"/>
                </a:lnTo>
                <a:lnTo>
                  <a:pt x="43256" y="76200"/>
                </a:lnTo>
                <a:lnTo>
                  <a:pt x="59613" y="76200"/>
                </a:lnTo>
                <a:lnTo>
                  <a:pt x="53327" y="88900"/>
                </a:lnTo>
                <a:lnTo>
                  <a:pt x="53517" y="88900"/>
                </a:lnTo>
                <a:lnTo>
                  <a:pt x="47612" y="101600"/>
                </a:lnTo>
                <a:close/>
              </a:path>
              <a:path w="6839584" h="1282700">
                <a:moveTo>
                  <a:pt x="6807873" y="101600"/>
                </a:moveTo>
                <a:lnTo>
                  <a:pt x="6791769" y="101600"/>
                </a:lnTo>
                <a:lnTo>
                  <a:pt x="6785864" y="88900"/>
                </a:lnTo>
                <a:lnTo>
                  <a:pt x="6786041" y="88900"/>
                </a:lnTo>
                <a:lnTo>
                  <a:pt x="6779755" y="76200"/>
                </a:lnTo>
                <a:lnTo>
                  <a:pt x="6796125" y="76200"/>
                </a:lnTo>
                <a:lnTo>
                  <a:pt x="6802208" y="88900"/>
                </a:lnTo>
                <a:lnTo>
                  <a:pt x="6807873" y="101600"/>
                </a:lnTo>
                <a:close/>
              </a:path>
              <a:path w="6839584" h="1282700">
                <a:moveTo>
                  <a:pt x="21818" y="152400"/>
                </a:moveTo>
                <a:lnTo>
                  <a:pt x="9740" y="152400"/>
                </a:lnTo>
                <a:lnTo>
                  <a:pt x="13169" y="139700"/>
                </a:lnTo>
                <a:lnTo>
                  <a:pt x="17068" y="127000"/>
                </a:lnTo>
                <a:lnTo>
                  <a:pt x="21437" y="114300"/>
                </a:lnTo>
                <a:lnTo>
                  <a:pt x="26250" y="101600"/>
                </a:lnTo>
                <a:lnTo>
                  <a:pt x="42430" y="101600"/>
                </a:lnTo>
                <a:lnTo>
                  <a:pt x="37337" y="114300"/>
                </a:lnTo>
                <a:lnTo>
                  <a:pt x="37490" y="114300"/>
                </a:lnTo>
                <a:lnTo>
                  <a:pt x="32816" y="127000"/>
                </a:lnTo>
                <a:lnTo>
                  <a:pt x="28828" y="127000"/>
                </a:lnTo>
                <a:lnTo>
                  <a:pt x="25031" y="139700"/>
                </a:lnTo>
                <a:lnTo>
                  <a:pt x="21818" y="152400"/>
                </a:lnTo>
                <a:close/>
              </a:path>
              <a:path w="6839584" h="1282700">
                <a:moveTo>
                  <a:pt x="6829640" y="152400"/>
                </a:moveTo>
                <a:lnTo>
                  <a:pt x="6817563" y="152400"/>
                </a:lnTo>
                <a:lnTo>
                  <a:pt x="6814235" y="139700"/>
                </a:lnTo>
                <a:lnTo>
                  <a:pt x="6810552" y="127000"/>
                </a:lnTo>
                <a:lnTo>
                  <a:pt x="6806565" y="127000"/>
                </a:lnTo>
                <a:lnTo>
                  <a:pt x="6801891" y="114300"/>
                </a:lnTo>
                <a:lnTo>
                  <a:pt x="6802043" y="114300"/>
                </a:lnTo>
                <a:lnTo>
                  <a:pt x="6796938" y="101600"/>
                </a:lnTo>
                <a:lnTo>
                  <a:pt x="6813130" y="101600"/>
                </a:lnTo>
                <a:lnTo>
                  <a:pt x="6817944" y="114300"/>
                </a:lnTo>
                <a:lnTo>
                  <a:pt x="6822313" y="127000"/>
                </a:lnTo>
                <a:lnTo>
                  <a:pt x="6826211" y="139700"/>
                </a:lnTo>
                <a:lnTo>
                  <a:pt x="6829640" y="152400"/>
                </a:lnTo>
                <a:close/>
              </a:path>
              <a:path w="6839584" h="1282700">
                <a:moveTo>
                  <a:pt x="14973" y="177800"/>
                </a:moveTo>
                <a:lnTo>
                  <a:pt x="2451" y="177800"/>
                </a:lnTo>
                <a:lnTo>
                  <a:pt x="4356" y="165100"/>
                </a:lnTo>
                <a:lnTo>
                  <a:pt x="6794" y="152400"/>
                </a:lnTo>
                <a:lnTo>
                  <a:pt x="21907" y="152400"/>
                </a:lnTo>
                <a:lnTo>
                  <a:pt x="19062" y="165100"/>
                </a:lnTo>
                <a:lnTo>
                  <a:pt x="16840" y="165100"/>
                </a:lnTo>
                <a:lnTo>
                  <a:pt x="14973" y="177800"/>
                </a:lnTo>
                <a:close/>
              </a:path>
              <a:path w="6839584" h="1282700">
                <a:moveTo>
                  <a:pt x="6836930" y="177800"/>
                </a:moveTo>
                <a:lnTo>
                  <a:pt x="6824408" y="177800"/>
                </a:lnTo>
                <a:lnTo>
                  <a:pt x="6822541" y="165100"/>
                </a:lnTo>
                <a:lnTo>
                  <a:pt x="6820319" y="165100"/>
                </a:lnTo>
                <a:lnTo>
                  <a:pt x="6817474" y="152400"/>
                </a:lnTo>
                <a:lnTo>
                  <a:pt x="6832587" y="152400"/>
                </a:lnTo>
                <a:lnTo>
                  <a:pt x="6835013" y="165100"/>
                </a:lnTo>
                <a:lnTo>
                  <a:pt x="6836930" y="177800"/>
                </a:lnTo>
                <a:close/>
              </a:path>
              <a:path w="6839584" h="1282700">
                <a:moveTo>
                  <a:pt x="14274" y="190500"/>
                </a:moveTo>
                <a:lnTo>
                  <a:pt x="1054" y="190500"/>
                </a:lnTo>
                <a:lnTo>
                  <a:pt x="1689" y="177800"/>
                </a:lnTo>
                <a:lnTo>
                  <a:pt x="15011" y="177800"/>
                </a:lnTo>
                <a:lnTo>
                  <a:pt x="14274" y="190500"/>
                </a:lnTo>
                <a:close/>
              </a:path>
              <a:path w="6839584" h="1282700">
                <a:moveTo>
                  <a:pt x="6838315" y="190500"/>
                </a:moveTo>
                <a:lnTo>
                  <a:pt x="6825107" y="190500"/>
                </a:lnTo>
                <a:lnTo>
                  <a:pt x="6824370" y="177800"/>
                </a:lnTo>
                <a:lnTo>
                  <a:pt x="6837692" y="177800"/>
                </a:lnTo>
                <a:lnTo>
                  <a:pt x="6838315" y="190500"/>
                </a:lnTo>
                <a:close/>
              </a:path>
              <a:path w="6839584" h="1282700">
                <a:moveTo>
                  <a:pt x="12890" y="203200"/>
                </a:moveTo>
                <a:lnTo>
                  <a:pt x="215" y="203200"/>
                </a:lnTo>
                <a:lnTo>
                  <a:pt x="571" y="190500"/>
                </a:lnTo>
                <a:lnTo>
                  <a:pt x="13233" y="190500"/>
                </a:lnTo>
                <a:lnTo>
                  <a:pt x="12890" y="203200"/>
                </a:lnTo>
                <a:close/>
              </a:path>
              <a:path w="6839584" h="1282700">
                <a:moveTo>
                  <a:pt x="6839165" y="203200"/>
                </a:moveTo>
                <a:lnTo>
                  <a:pt x="6826478" y="203200"/>
                </a:lnTo>
                <a:lnTo>
                  <a:pt x="6826135" y="190500"/>
                </a:lnTo>
                <a:lnTo>
                  <a:pt x="6838810" y="190500"/>
                </a:lnTo>
                <a:lnTo>
                  <a:pt x="6839165" y="203200"/>
                </a:lnTo>
                <a:close/>
              </a:path>
              <a:path w="6839584" h="1282700">
                <a:moveTo>
                  <a:pt x="12700" y="1066800"/>
                </a:moveTo>
                <a:lnTo>
                  <a:pt x="0" y="1066800"/>
                </a:lnTo>
                <a:lnTo>
                  <a:pt x="0" y="203200"/>
                </a:lnTo>
                <a:lnTo>
                  <a:pt x="12700" y="203200"/>
                </a:lnTo>
                <a:lnTo>
                  <a:pt x="12700" y="1066800"/>
                </a:lnTo>
                <a:close/>
              </a:path>
              <a:path w="6839584" h="1282700">
                <a:moveTo>
                  <a:pt x="6839369" y="1066800"/>
                </a:moveTo>
                <a:lnTo>
                  <a:pt x="6826681" y="1066800"/>
                </a:lnTo>
                <a:lnTo>
                  <a:pt x="6826681" y="203200"/>
                </a:lnTo>
                <a:lnTo>
                  <a:pt x="6839369" y="203200"/>
                </a:lnTo>
                <a:lnTo>
                  <a:pt x="6839369" y="1066800"/>
                </a:lnTo>
                <a:close/>
              </a:path>
              <a:path w="6839584" h="1282700">
                <a:moveTo>
                  <a:pt x="13233" y="1079500"/>
                </a:moveTo>
                <a:lnTo>
                  <a:pt x="571" y="1079500"/>
                </a:lnTo>
                <a:lnTo>
                  <a:pt x="215" y="1066800"/>
                </a:lnTo>
                <a:lnTo>
                  <a:pt x="12890" y="1066800"/>
                </a:lnTo>
                <a:lnTo>
                  <a:pt x="13233" y="1079500"/>
                </a:lnTo>
                <a:close/>
              </a:path>
              <a:path w="6839584" h="1282700">
                <a:moveTo>
                  <a:pt x="6838810" y="1079500"/>
                </a:moveTo>
                <a:lnTo>
                  <a:pt x="6826135" y="1079500"/>
                </a:lnTo>
                <a:lnTo>
                  <a:pt x="6826478" y="1066800"/>
                </a:lnTo>
                <a:lnTo>
                  <a:pt x="6839165" y="1066800"/>
                </a:lnTo>
                <a:lnTo>
                  <a:pt x="6838810" y="1079500"/>
                </a:lnTo>
                <a:close/>
              </a:path>
              <a:path w="6839584" h="1282700">
                <a:moveTo>
                  <a:pt x="15011" y="1092200"/>
                </a:moveTo>
                <a:lnTo>
                  <a:pt x="1689" y="1092200"/>
                </a:lnTo>
                <a:lnTo>
                  <a:pt x="1054" y="1079500"/>
                </a:lnTo>
                <a:lnTo>
                  <a:pt x="14274" y="1079500"/>
                </a:lnTo>
                <a:lnTo>
                  <a:pt x="15011" y="1092200"/>
                </a:lnTo>
                <a:close/>
              </a:path>
              <a:path w="6839584" h="1282700">
                <a:moveTo>
                  <a:pt x="6837692" y="1092200"/>
                </a:moveTo>
                <a:lnTo>
                  <a:pt x="6824370" y="1092200"/>
                </a:lnTo>
                <a:lnTo>
                  <a:pt x="6825107" y="1079500"/>
                </a:lnTo>
                <a:lnTo>
                  <a:pt x="6838315" y="1079500"/>
                </a:lnTo>
                <a:lnTo>
                  <a:pt x="6837692" y="1092200"/>
                </a:lnTo>
                <a:close/>
              </a:path>
              <a:path w="6839584" h="1282700">
                <a:moveTo>
                  <a:pt x="21907" y="1117600"/>
                </a:moveTo>
                <a:lnTo>
                  <a:pt x="6794" y="1117600"/>
                </a:lnTo>
                <a:lnTo>
                  <a:pt x="4356" y="1104900"/>
                </a:lnTo>
                <a:lnTo>
                  <a:pt x="2451" y="1092200"/>
                </a:lnTo>
                <a:lnTo>
                  <a:pt x="14973" y="1092200"/>
                </a:lnTo>
                <a:lnTo>
                  <a:pt x="16840" y="1104900"/>
                </a:lnTo>
                <a:lnTo>
                  <a:pt x="19062" y="1104900"/>
                </a:lnTo>
                <a:lnTo>
                  <a:pt x="21907" y="1117600"/>
                </a:lnTo>
                <a:close/>
              </a:path>
              <a:path w="6839584" h="1282700">
                <a:moveTo>
                  <a:pt x="6832587" y="1117600"/>
                </a:moveTo>
                <a:lnTo>
                  <a:pt x="6817474" y="1117600"/>
                </a:lnTo>
                <a:lnTo>
                  <a:pt x="6820319" y="1104900"/>
                </a:lnTo>
                <a:lnTo>
                  <a:pt x="6822541" y="1104900"/>
                </a:lnTo>
                <a:lnTo>
                  <a:pt x="6824408" y="1092200"/>
                </a:lnTo>
                <a:lnTo>
                  <a:pt x="6836930" y="1092200"/>
                </a:lnTo>
                <a:lnTo>
                  <a:pt x="6835013" y="1104900"/>
                </a:lnTo>
                <a:lnTo>
                  <a:pt x="6832587" y="1117600"/>
                </a:lnTo>
                <a:close/>
              </a:path>
              <a:path w="6839584" h="1282700">
                <a:moveTo>
                  <a:pt x="42430" y="1168400"/>
                </a:moveTo>
                <a:lnTo>
                  <a:pt x="26250" y="1168400"/>
                </a:lnTo>
                <a:lnTo>
                  <a:pt x="21437" y="1155700"/>
                </a:lnTo>
                <a:lnTo>
                  <a:pt x="17068" y="1143000"/>
                </a:lnTo>
                <a:lnTo>
                  <a:pt x="13169" y="1130300"/>
                </a:lnTo>
                <a:lnTo>
                  <a:pt x="9740" y="1117600"/>
                </a:lnTo>
                <a:lnTo>
                  <a:pt x="21818" y="1117600"/>
                </a:lnTo>
                <a:lnTo>
                  <a:pt x="25146" y="1130300"/>
                </a:lnTo>
                <a:lnTo>
                  <a:pt x="28828" y="1143000"/>
                </a:lnTo>
                <a:lnTo>
                  <a:pt x="32816" y="1143000"/>
                </a:lnTo>
                <a:lnTo>
                  <a:pt x="37490" y="1155700"/>
                </a:lnTo>
                <a:lnTo>
                  <a:pt x="37337" y="1155700"/>
                </a:lnTo>
                <a:lnTo>
                  <a:pt x="42430" y="1168400"/>
                </a:lnTo>
                <a:close/>
              </a:path>
              <a:path w="6839584" h="1282700">
                <a:moveTo>
                  <a:pt x="6813130" y="1168400"/>
                </a:moveTo>
                <a:lnTo>
                  <a:pt x="6796938" y="1168400"/>
                </a:lnTo>
                <a:lnTo>
                  <a:pt x="6802043" y="1155700"/>
                </a:lnTo>
                <a:lnTo>
                  <a:pt x="6801891" y="1155700"/>
                </a:lnTo>
                <a:lnTo>
                  <a:pt x="6806565" y="1143000"/>
                </a:lnTo>
                <a:lnTo>
                  <a:pt x="6810552" y="1143000"/>
                </a:lnTo>
                <a:lnTo>
                  <a:pt x="6814337" y="1130300"/>
                </a:lnTo>
                <a:lnTo>
                  <a:pt x="6817563" y="1117600"/>
                </a:lnTo>
                <a:lnTo>
                  <a:pt x="6829640" y="1117600"/>
                </a:lnTo>
                <a:lnTo>
                  <a:pt x="6826211" y="1130300"/>
                </a:lnTo>
                <a:lnTo>
                  <a:pt x="6822313" y="1143000"/>
                </a:lnTo>
                <a:lnTo>
                  <a:pt x="6817944" y="1155700"/>
                </a:lnTo>
                <a:lnTo>
                  <a:pt x="6813130" y="1168400"/>
                </a:lnTo>
                <a:close/>
              </a:path>
              <a:path w="6839584" h="1282700">
                <a:moveTo>
                  <a:pt x="59613" y="1193800"/>
                </a:moveTo>
                <a:lnTo>
                  <a:pt x="43256" y="1193800"/>
                </a:lnTo>
                <a:lnTo>
                  <a:pt x="37172" y="1181100"/>
                </a:lnTo>
                <a:lnTo>
                  <a:pt x="31508" y="1168400"/>
                </a:lnTo>
                <a:lnTo>
                  <a:pt x="47612" y="1168400"/>
                </a:lnTo>
                <a:lnTo>
                  <a:pt x="53517" y="1181100"/>
                </a:lnTo>
                <a:lnTo>
                  <a:pt x="53327" y="1181100"/>
                </a:lnTo>
                <a:lnTo>
                  <a:pt x="59613" y="1193800"/>
                </a:lnTo>
                <a:close/>
              </a:path>
              <a:path w="6839584" h="1282700">
                <a:moveTo>
                  <a:pt x="6796125" y="1193800"/>
                </a:moveTo>
                <a:lnTo>
                  <a:pt x="6779755" y="1193800"/>
                </a:lnTo>
                <a:lnTo>
                  <a:pt x="6786041" y="1181100"/>
                </a:lnTo>
                <a:lnTo>
                  <a:pt x="6785864" y="1181100"/>
                </a:lnTo>
                <a:lnTo>
                  <a:pt x="6791769" y="1168400"/>
                </a:lnTo>
                <a:lnTo>
                  <a:pt x="6807873" y="1168400"/>
                </a:lnTo>
                <a:lnTo>
                  <a:pt x="6802208" y="1181100"/>
                </a:lnTo>
                <a:lnTo>
                  <a:pt x="6796125" y="1193800"/>
                </a:lnTo>
                <a:close/>
              </a:path>
              <a:path w="6839584" h="1282700">
                <a:moveTo>
                  <a:pt x="72885" y="1206500"/>
                </a:moveTo>
                <a:lnTo>
                  <a:pt x="56578" y="1206500"/>
                </a:lnTo>
                <a:lnTo>
                  <a:pt x="49720" y="1193800"/>
                </a:lnTo>
                <a:lnTo>
                  <a:pt x="65874" y="1193800"/>
                </a:lnTo>
                <a:lnTo>
                  <a:pt x="72885" y="1206500"/>
                </a:lnTo>
                <a:close/>
              </a:path>
              <a:path w="6839584" h="1282700">
                <a:moveTo>
                  <a:pt x="6782803" y="1206500"/>
                </a:moveTo>
                <a:lnTo>
                  <a:pt x="6766496" y="1206500"/>
                </a:lnTo>
                <a:lnTo>
                  <a:pt x="6773506" y="1193800"/>
                </a:lnTo>
                <a:lnTo>
                  <a:pt x="6789648" y="1193800"/>
                </a:lnTo>
                <a:lnTo>
                  <a:pt x="6782803" y="1206500"/>
                </a:lnTo>
                <a:close/>
              </a:path>
              <a:path w="6839584" h="1282700">
                <a:moveTo>
                  <a:pt x="103301" y="1231900"/>
                </a:moveTo>
                <a:lnTo>
                  <a:pt x="79273" y="1231900"/>
                </a:lnTo>
                <a:lnTo>
                  <a:pt x="71374" y="1219200"/>
                </a:lnTo>
                <a:lnTo>
                  <a:pt x="63792" y="1206500"/>
                </a:lnTo>
                <a:lnTo>
                  <a:pt x="79794" y="1206500"/>
                </a:lnTo>
                <a:lnTo>
                  <a:pt x="87477" y="1219200"/>
                </a:lnTo>
                <a:lnTo>
                  <a:pt x="94996" y="1219200"/>
                </a:lnTo>
                <a:lnTo>
                  <a:pt x="103301" y="1231900"/>
                </a:lnTo>
                <a:close/>
              </a:path>
              <a:path w="6839584" h="1282700">
                <a:moveTo>
                  <a:pt x="6760095" y="1231900"/>
                </a:moveTo>
                <a:lnTo>
                  <a:pt x="6736080" y="1231900"/>
                </a:lnTo>
                <a:lnTo>
                  <a:pt x="6744385" y="1219200"/>
                </a:lnTo>
                <a:lnTo>
                  <a:pt x="6751904" y="1219200"/>
                </a:lnTo>
                <a:lnTo>
                  <a:pt x="6759575" y="1206500"/>
                </a:lnTo>
                <a:lnTo>
                  <a:pt x="6775577" y="1206500"/>
                </a:lnTo>
                <a:lnTo>
                  <a:pt x="6768007" y="1219200"/>
                </a:lnTo>
                <a:lnTo>
                  <a:pt x="6760095" y="1231900"/>
                </a:lnTo>
                <a:close/>
              </a:path>
              <a:path w="6839584" h="1282700">
                <a:moveTo>
                  <a:pt x="120243" y="1244600"/>
                </a:moveTo>
                <a:lnTo>
                  <a:pt x="96062" y="1244600"/>
                </a:lnTo>
                <a:lnTo>
                  <a:pt x="87515" y="1231900"/>
                </a:lnTo>
                <a:lnTo>
                  <a:pt x="111378" y="1231900"/>
                </a:lnTo>
                <a:lnTo>
                  <a:pt x="120243" y="1244600"/>
                </a:lnTo>
                <a:close/>
              </a:path>
              <a:path w="6839584" h="1282700">
                <a:moveTo>
                  <a:pt x="6743319" y="1244600"/>
                </a:moveTo>
                <a:lnTo>
                  <a:pt x="6719138" y="1244600"/>
                </a:lnTo>
                <a:lnTo>
                  <a:pt x="6728002" y="1231900"/>
                </a:lnTo>
                <a:lnTo>
                  <a:pt x="6751866" y="1231900"/>
                </a:lnTo>
                <a:lnTo>
                  <a:pt x="6743319" y="1244600"/>
                </a:lnTo>
                <a:close/>
              </a:path>
              <a:path w="6839584" h="1282700">
                <a:moveTo>
                  <a:pt x="147523" y="1257300"/>
                </a:moveTo>
                <a:lnTo>
                  <a:pt x="123443" y="1257300"/>
                </a:lnTo>
                <a:lnTo>
                  <a:pt x="114046" y="1244600"/>
                </a:lnTo>
                <a:lnTo>
                  <a:pt x="137909" y="1244600"/>
                </a:lnTo>
                <a:lnTo>
                  <a:pt x="147523" y="1257300"/>
                </a:lnTo>
                <a:close/>
              </a:path>
              <a:path w="6839584" h="1282700">
                <a:moveTo>
                  <a:pt x="6715937" y="1257300"/>
                </a:moveTo>
                <a:lnTo>
                  <a:pt x="6691858" y="1257300"/>
                </a:lnTo>
                <a:lnTo>
                  <a:pt x="6701472" y="1244600"/>
                </a:lnTo>
                <a:lnTo>
                  <a:pt x="6725335" y="1244600"/>
                </a:lnTo>
                <a:lnTo>
                  <a:pt x="6715937" y="1257300"/>
                </a:lnTo>
                <a:close/>
              </a:path>
              <a:path w="6839584" h="1282700">
                <a:moveTo>
                  <a:pt x="212763" y="1270000"/>
                </a:moveTo>
                <a:lnTo>
                  <a:pt x="153136" y="1270000"/>
                </a:lnTo>
                <a:lnTo>
                  <a:pt x="143002" y="1257300"/>
                </a:lnTo>
                <a:lnTo>
                  <a:pt x="207327" y="1257300"/>
                </a:lnTo>
                <a:lnTo>
                  <a:pt x="212763" y="1270000"/>
                </a:lnTo>
                <a:close/>
              </a:path>
              <a:path w="6839584" h="1282700">
                <a:moveTo>
                  <a:pt x="6686232" y="1270000"/>
                </a:moveTo>
                <a:lnTo>
                  <a:pt x="6626618" y="1270000"/>
                </a:lnTo>
                <a:lnTo>
                  <a:pt x="6632054" y="1257300"/>
                </a:lnTo>
                <a:lnTo>
                  <a:pt x="6696367" y="1257300"/>
                </a:lnTo>
                <a:lnTo>
                  <a:pt x="6686232" y="1270000"/>
                </a:lnTo>
                <a:close/>
              </a:path>
              <a:path w="6839584" h="1282700">
                <a:moveTo>
                  <a:pt x="2850794" y="1282700"/>
                </a:moveTo>
                <a:lnTo>
                  <a:pt x="212356" y="1282700"/>
                </a:lnTo>
                <a:lnTo>
                  <a:pt x="206768" y="1270000"/>
                </a:lnTo>
                <a:lnTo>
                  <a:pt x="2799969" y="1270000"/>
                </a:lnTo>
                <a:lnTo>
                  <a:pt x="2850840" y="1271075"/>
                </a:lnTo>
                <a:lnTo>
                  <a:pt x="2850794" y="1282700"/>
                </a:lnTo>
                <a:close/>
              </a:path>
              <a:path w="6839584" h="1282700">
                <a:moveTo>
                  <a:pt x="2850840" y="1271075"/>
                </a:moveTo>
                <a:lnTo>
                  <a:pt x="2799969" y="1270000"/>
                </a:lnTo>
                <a:lnTo>
                  <a:pt x="2850845" y="1270000"/>
                </a:lnTo>
                <a:lnTo>
                  <a:pt x="2850840" y="1271075"/>
                </a:lnTo>
                <a:close/>
              </a:path>
              <a:path w="6839584" h="1282700">
                <a:moveTo>
                  <a:pt x="3400590" y="1282700"/>
                </a:moveTo>
                <a:lnTo>
                  <a:pt x="2850840" y="1271075"/>
                </a:lnTo>
                <a:lnTo>
                  <a:pt x="2850845" y="1270000"/>
                </a:lnTo>
                <a:lnTo>
                  <a:pt x="3400653" y="1270000"/>
                </a:lnTo>
                <a:lnTo>
                  <a:pt x="3400590" y="1282700"/>
                </a:lnTo>
                <a:close/>
              </a:path>
              <a:path w="6839584" h="1282700">
                <a:moveTo>
                  <a:pt x="3451415" y="1282700"/>
                </a:moveTo>
                <a:lnTo>
                  <a:pt x="3400590" y="1282700"/>
                </a:lnTo>
                <a:lnTo>
                  <a:pt x="3400653" y="1270000"/>
                </a:lnTo>
                <a:lnTo>
                  <a:pt x="3451479" y="1270000"/>
                </a:lnTo>
                <a:lnTo>
                  <a:pt x="3451415" y="1282700"/>
                </a:lnTo>
                <a:close/>
              </a:path>
              <a:path w="6839584" h="1282700">
                <a:moveTo>
                  <a:pt x="6627025" y="1282700"/>
                </a:moveTo>
                <a:lnTo>
                  <a:pt x="3451415" y="1282700"/>
                </a:lnTo>
                <a:lnTo>
                  <a:pt x="3451479" y="1270000"/>
                </a:lnTo>
                <a:lnTo>
                  <a:pt x="6632613" y="1270000"/>
                </a:lnTo>
                <a:lnTo>
                  <a:pt x="6627025" y="1282700"/>
                </a:lnTo>
                <a:close/>
              </a:path>
              <a:path w="6839584" h="1282700">
                <a:moveTo>
                  <a:pt x="3400590" y="1282700"/>
                </a:moveTo>
                <a:lnTo>
                  <a:pt x="2850794" y="1282700"/>
                </a:lnTo>
                <a:lnTo>
                  <a:pt x="2850840" y="1271075"/>
                </a:lnTo>
                <a:lnTo>
                  <a:pt x="3400590" y="12827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6939" y="1931923"/>
            <a:ext cx="6941184" cy="3397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4465">
              <a:lnSpc>
                <a:spcPct val="119000"/>
              </a:lnSpc>
              <a:spcBef>
                <a:spcPts val="100"/>
              </a:spcBef>
            </a:pP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、静电平衡状态：</a:t>
            </a:r>
            <a:r>
              <a:rPr dirty="0" sz="2800">
                <a:latin typeface="华文楷体"/>
                <a:cs typeface="华文楷体"/>
              </a:rPr>
              <a:t>导体内自由电子不再</a:t>
            </a:r>
            <a:r>
              <a:rPr dirty="0" sz="2800" spc="-5">
                <a:latin typeface="华文楷体"/>
                <a:cs typeface="华文楷体"/>
              </a:rPr>
              <a:t>发 </a:t>
            </a:r>
            <a:r>
              <a:rPr dirty="0" sz="2800">
                <a:latin typeface="华文楷体"/>
                <a:cs typeface="华文楷体"/>
              </a:rPr>
              <a:t>生定向移动的状态，称之为静电平衡状态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、静电平衡状态下导体的特点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6415" algn="l"/>
              </a:tabLst>
            </a:pPr>
            <a:r>
              <a:rPr dirty="0" sz="2800" spc="-5">
                <a:latin typeface="华文楷体"/>
                <a:cs typeface="华文楷体"/>
              </a:rPr>
              <a:t>①	</a:t>
            </a:r>
            <a:r>
              <a:rPr dirty="0" sz="2800">
                <a:latin typeface="华文楷体"/>
                <a:cs typeface="华文楷体"/>
              </a:rPr>
              <a:t>内部电场强度处处为</a:t>
            </a:r>
            <a:r>
              <a:rPr dirty="0" sz="2800" spc="-5">
                <a:latin typeface="华文楷体"/>
                <a:cs typeface="华文楷体"/>
              </a:rPr>
              <a:t>0。</a:t>
            </a:r>
            <a:endParaRPr sz="28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72085">
              <a:lnSpc>
                <a:spcPct val="100000"/>
              </a:lnSpc>
              <a:spcBef>
                <a:spcPts val="3055"/>
              </a:spcBef>
            </a:pPr>
            <a:r>
              <a:rPr dirty="0" sz="2800">
                <a:latin typeface="华文楷体"/>
                <a:cs typeface="华文楷体"/>
              </a:rPr>
              <a:t>我们如何从理论上进一步论证这一特点呢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1775" y="4193692"/>
            <a:ext cx="408216" cy="624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30197" y="4495279"/>
            <a:ext cx="796429" cy="433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931923"/>
            <a:ext cx="678116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、静电平衡状态：</a:t>
            </a:r>
            <a:r>
              <a:rPr dirty="0" sz="2800">
                <a:latin typeface="华文楷体"/>
                <a:cs typeface="华文楷体"/>
              </a:rPr>
              <a:t>导体内自由电子不再</a:t>
            </a:r>
            <a:r>
              <a:rPr dirty="0" sz="2800" spc="-5">
                <a:latin typeface="华文楷体"/>
                <a:cs typeface="华文楷体"/>
              </a:rPr>
              <a:t>发 </a:t>
            </a:r>
            <a:r>
              <a:rPr dirty="0" sz="2800">
                <a:latin typeface="华文楷体"/>
                <a:cs typeface="华文楷体"/>
              </a:rPr>
              <a:t>生定向移动的状态，称之为静电平衡状态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、静电平衡状态下导体的特点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6415" algn="l"/>
              </a:tabLst>
            </a:pPr>
            <a:r>
              <a:rPr dirty="0" sz="2800" spc="-5">
                <a:latin typeface="华文楷体"/>
                <a:cs typeface="华文楷体"/>
              </a:rPr>
              <a:t>①	</a:t>
            </a:r>
            <a:r>
              <a:rPr dirty="0" sz="2800">
                <a:latin typeface="华文楷体"/>
                <a:cs typeface="华文楷体"/>
              </a:rPr>
              <a:t>内部电场强度处处为</a:t>
            </a:r>
            <a:r>
              <a:rPr dirty="0" sz="2800" spc="-5">
                <a:latin typeface="华文楷体"/>
                <a:cs typeface="华文楷体"/>
              </a:rPr>
              <a:t>0。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39100" y="1955292"/>
            <a:ext cx="3125724" cy="3342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931923"/>
            <a:ext cx="6781165" cy="256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、静电平衡状态：</a:t>
            </a:r>
            <a:r>
              <a:rPr dirty="0" sz="2800">
                <a:latin typeface="华文楷体"/>
                <a:cs typeface="华文楷体"/>
              </a:rPr>
              <a:t>导体内自由电子不再</a:t>
            </a:r>
            <a:r>
              <a:rPr dirty="0" sz="2800" spc="-5">
                <a:latin typeface="华文楷体"/>
                <a:cs typeface="华文楷体"/>
              </a:rPr>
              <a:t>发 </a:t>
            </a:r>
            <a:r>
              <a:rPr dirty="0" sz="2800">
                <a:latin typeface="华文楷体"/>
                <a:cs typeface="华文楷体"/>
              </a:rPr>
              <a:t>生定向移动的状态，称之为静电平衡状态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、静电平衡状态下导体的特点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6415" algn="l"/>
              </a:tabLst>
            </a:pPr>
            <a:r>
              <a:rPr dirty="0" sz="2800" spc="-5">
                <a:latin typeface="华文楷体"/>
                <a:cs typeface="华文楷体"/>
              </a:rPr>
              <a:t>①	</a:t>
            </a:r>
            <a:r>
              <a:rPr dirty="0" sz="2800">
                <a:latin typeface="华文楷体"/>
                <a:cs typeface="华文楷体"/>
              </a:rPr>
              <a:t>内部电场强度处处为</a:t>
            </a:r>
            <a:r>
              <a:rPr dirty="0" sz="2800" spc="-5">
                <a:latin typeface="华文楷体"/>
                <a:cs typeface="华文楷体"/>
              </a:rPr>
              <a:t>0。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6415" algn="l"/>
              </a:tabLst>
            </a:pPr>
            <a:r>
              <a:rPr dirty="0" sz="2800" spc="-5">
                <a:latin typeface="华文楷体"/>
                <a:cs typeface="华文楷体"/>
              </a:rPr>
              <a:t>②	</a:t>
            </a:r>
            <a:r>
              <a:rPr dirty="0" sz="2800">
                <a:latin typeface="华文楷体"/>
                <a:cs typeface="华文楷体"/>
              </a:rPr>
              <a:t>电荷只分布在导体的外表面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39100" y="1955292"/>
            <a:ext cx="3125724" cy="3342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一、静电平衡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3196" y="1817369"/>
            <a:ext cx="104387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问题：感应起电时，导体达到静电平衡状态，此时电荷分布在</a:t>
            </a:r>
            <a:r>
              <a:rPr dirty="0" sz="2800" spc="-5">
                <a:latin typeface="华文楷体"/>
                <a:cs typeface="华文楷体"/>
              </a:rPr>
              <a:t>导 </a:t>
            </a:r>
            <a:r>
              <a:rPr dirty="0" sz="2800">
                <a:latin typeface="华文楷体"/>
                <a:cs typeface="华文楷体"/>
              </a:rPr>
              <a:t>体外表面，不发生定向移动，怎么会产生放电现象呢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4" name="object 4"/>
          <p:cNvSpPr/>
          <p:nvPr/>
        </p:nvSpPr>
        <p:spPr>
          <a:xfrm>
            <a:off x="7139940" y="2983992"/>
            <a:ext cx="3488436" cy="2776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30415" y="2974467"/>
            <a:ext cx="3507740" cy="2795905"/>
          </a:xfrm>
          <a:custGeom>
            <a:avLst/>
            <a:gdLst/>
            <a:ahLst/>
            <a:cxnLst/>
            <a:rect l="l" t="t" r="r" b="b"/>
            <a:pathLst>
              <a:path w="3507740" h="2795904">
                <a:moveTo>
                  <a:pt x="3502723" y="2795778"/>
                </a:moveTo>
                <a:lnTo>
                  <a:pt x="4762" y="2795778"/>
                </a:lnTo>
                <a:lnTo>
                  <a:pt x="3289" y="2795549"/>
                </a:lnTo>
                <a:lnTo>
                  <a:pt x="1968" y="2794863"/>
                </a:lnTo>
                <a:lnTo>
                  <a:pt x="914" y="2793809"/>
                </a:lnTo>
                <a:lnTo>
                  <a:pt x="228" y="2792488"/>
                </a:lnTo>
                <a:lnTo>
                  <a:pt x="0" y="2791015"/>
                </a:lnTo>
                <a:lnTo>
                  <a:pt x="0" y="4762"/>
                </a:lnTo>
                <a:lnTo>
                  <a:pt x="4762" y="0"/>
                </a:lnTo>
                <a:lnTo>
                  <a:pt x="3502723" y="0"/>
                </a:lnTo>
                <a:lnTo>
                  <a:pt x="3507485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86253"/>
                </a:lnTo>
                <a:lnTo>
                  <a:pt x="4762" y="2786253"/>
                </a:lnTo>
                <a:lnTo>
                  <a:pt x="9525" y="2791015"/>
                </a:lnTo>
                <a:lnTo>
                  <a:pt x="3507485" y="2791015"/>
                </a:lnTo>
                <a:lnTo>
                  <a:pt x="3507257" y="2792488"/>
                </a:lnTo>
                <a:lnTo>
                  <a:pt x="3506571" y="2793809"/>
                </a:lnTo>
                <a:lnTo>
                  <a:pt x="3505517" y="2794863"/>
                </a:lnTo>
                <a:lnTo>
                  <a:pt x="3504196" y="2795549"/>
                </a:lnTo>
                <a:lnTo>
                  <a:pt x="3502723" y="2795778"/>
                </a:lnTo>
                <a:close/>
              </a:path>
              <a:path w="3507740" h="279590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507740" h="2795904">
                <a:moveTo>
                  <a:pt x="3497960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3497960" y="4762"/>
                </a:lnTo>
                <a:lnTo>
                  <a:pt x="3497960" y="9524"/>
                </a:lnTo>
                <a:close/>
              </a:path>
              <a:path w="3507740" h="2795904">
                <a:moveTo>
                  <a:pt x="3497960" y="2791015"/>
                </a:moveTo>
                <a:lnTo>
                  <a:pt x="3497960" y="4762"/>
                </a:lnTo>
                <a:lnTo>
                  <a:pt x="3502723" y="9524"/>
                </a:lnTo>
                <a:lnTo>
                  <a:pt x="3507485" y="9524"/>
                </a:lnTo>
                <a:lnTo>
                  <a:pt x="3507485" y="2786253"/>
                </a:lnTo>
                <a:lnTo>
                  <a:pt x="3502723" y="2786253"/>
                </a:lnTo>
                <a:lnTo>
                  <a:pt x="3497960" y="2791015"/>
                </a:lnTo>
                <a:close/>
              </a:path>
              <a:path w="3507740" h="2795904">
                <a:moveTo>
                  <a:pt x="3507485" y="9524"/>
                </a:moveTo>
                <a:lnTo>
                  <a:pt x="3502723" y="9524"/>
                </a:lnTo>
                <a:lnTo>
                  <a:pt x="3497960" y="4762"/>
                </a:lnTo>
                <a:lnTo>
                  <a:pt x="3507485" y="4762"/>
                </a:lnTo>
                <a:lnTo>
                  <a:pt x="3507485" y="9524"/>
                </a:lnTo>
                <a:close/>
              </a:path>
              <a:path w="3507740" h="2795904">
                <a:moveTo>
                  <a:pt x="9525" y="2791015"/>
                </a:moveTo>
                <a:lnTo>
                  <a:pt x="4762" y="2786253"/>
                </a:lnTo>
                <a:lnTo>
                  <a:pt x="9525" y="2786253"/>
                </a:lnTo>
                <a:lnTo>
                  <a:pt x="9525" y="2791015"/>
                </a:lnTo>
                <a:close/>
              </a:path>
              <a:path w="3507740" h="2795904">
                <a:moveTo>
                  <a:pt x="3497960" y="2791015"/>
                </a:moveTo>
                <a:lnTo>
                  <a:pt x="9525" y="2791015"/>
                </a:lnTo>
                <a:lnTo>
                  <a:pt x="9525" y="2786253"/>
                </a:lnTo>
                <a:lnTo>
                  <a:pt x="3497960" y="2786253"/>
                </a:lnTo>
                <a:lnTo>
                  <a:pt x="3497960" y="2791015"/>
                </a:lnTo>
                <a:close/>
              </a:path>
              <a:path w="3507740" h="2795904">
                <a:moveTo>
                  <a:pt x="3507485" y="2791015"/>
                </a:moveTo>
                <a:lnTo>
                  <a:pt x="3497960" y="2791015"/>
                </a:lnTo>
                <a:lnTo>
                  <a:pt x="3502723" y="2786253"/>
                </a:lnTo>
                <a:lnTo>
                  <a:pt x="3507485" y="2786253"/>
                </a:lnTo>
                <a:lnTo>
                  <a:pt x="3507485" y="2791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2983992"/>
            <a:ext cx="4472940" cy="2776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43075" y="2974467"/>
            <a:ext cx="4491990" cy="2795905"/>
          </a:xfrm>
          <a:custGeom>
            <a:avLst/>
            <a:gdLst/>
            <a:ahLst/>
            <a:cxnLst/>
            <a:rect l="l" t="t" r="r" b="b"/>
            <a:pathLst>
              <a:path w="4491990" h="2795904">
                <a:moveTo>
                  <a:pt x="4487227" y="2795778"/>
                </a:moveTo>
                <a:lnTo>
                  <a:pt x="4762" y="2795778"/>
                </a:lnTo>
                <a:lnTo>
                  <a:pt x="3289" y="2795549"/>
                </a:lnTo>
                <a:lnTo>
                  <a:pt x="1968" y="2794863"/>
                </a:lnTo>
                <a:lnTo>
                  <a:pt x="914" y="2793809"/>
                </a:lnTo>
                <a:lnTo>
                  <a:pt x="228" y="2792488"/>
                </a:lnTo>
                <a:lnTo>
                  <a:pt x="0" y="2791015"/>
                </a:lnTo>
                <a:lnTo>
                  <a:pt x="0" y="4762"/>
                </a:lnTo>
                <a:lnTo>
                  <a:pt x="4762" y="0"/>
                </a:lnTo>
                <a:lnTo>
                  <a:pt x="4487227" y="0"/>
                </a:lnTo>
                <a:lnTo>
                  <a:pt x="449199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2786253"/>
                </a:lnTo>
                <a:lnTo>
                  <a:pt x="4762" y="2786253"/>
                </a:lnTo>
                <a:lnTo>
                  <a:pt x="9525" y="2791015"/>
                </a:lnTo>
                <a:lnTo>
                  <a:pt x="4491990" y="2791015"/>
                </a:lnTo>
                <a:lnTo>
                  <a:pt x="4491761" y="2792488"/>
                </a:lnTo>
                <a:lnTo>
                  <a:pt x="4491075" y="2793809"/>
                </a:lnTo>
                <a:lnTo>
                  <a:pt x="4490021" y="2794863"/>
                </a:lnTo>
                <a:lnTo>
                  <a:pt x="4488700" y="2795549"/>
                </a:lnTo>
                <a:lnTo>
                  <a:pt x="4487227" y="2795778"/>
                </a:lnTo>
                <a:close/>
              </a:path>
              <a:path w="4491990" h="2795904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4491990" h="2795904">
                <a:moveTo>
                  <a:pt x="448246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4482465" y="4762"/>
                </a:lnTo>
                <a:lnTo>
                  <a:pt x="4482465" y="9524"/>
                </a:lnTo>
                <a:close/>
              </a:path>
              <a:path w="4491990" h="2795904">
                <a:moveTo>
                  <a:pt x="4482465" y="2791015"/>
                </a:moveTo>
                <a:lnTo>
                  <a:pt x="4482465" y="4762"/>
                </a:lnTo>
                <a:lnTo>
                  <a:pt x="4487227" y="9524"/>
                </a:lnTo>
                <a:lnTo>
                  <a:pt x="4491990" y="9524"/>
                </a:lnTo>
                <a:lnTo>
                  <a:pt x="4491990" y="2786253"/>
                </a:lnTo>
                <a:lnTo>
                  <a:pt x="4487227" y="2786253"/>
                </a:lnTo>
                <a:lnTo>
                  <a:pt x="4482465" y="2791015"/>
                </a:lnTo>
                <a:close/>
              </a:path>
              <a:path w="4491990" h="2795904">
                <a:moveTo>
                  <a:pt x="4491990" y="9524"/>
                </a:moveTo>
                <a:lnTo>
                  <a:pt x="4487227" y="9524"/>
                </a:lnTo>
                <a:lnTo>
                  <a:pt x="4482465" y="4762"/>
                </a:lnTo>
                <a:lnTo>
                  <a:pt x="4491990" y="4762"/>
                </a:lnTo>
                <a:lnTo>
                  <a:pt x="4491990" y="9524"/>
                </a:lnTo>
                <a:close/>
              </a:path>
              <a:path w="4491990" h="2795904">
                <a:moveTo>
                  <a:pt x="9525" y="2791015"/>
                </a:moveTo>
                <a:lnTo>
                  <a:pt x="4762" y="2786253"/>
                </a:lnTo>
                <a:lnTo>
                  <a:pt x="9525" y="2786253"/>
                </a:lnTo>
                <a:lnTo>
                  <a:pt x="9525" y="2791015"/>
                </a:lnTo>
                <a:close/>
              </a:path>
              <a:path w="4491990" h="2795904">
                <a:moveTo>
                  <a:pt x="4482465" y="2791015"/>
                </a:moveTo>
                <a:lnTo>
                  <a:pt x="9525" y="2791015"/>
                </a:lnTo>
                <a:lnTo>
                  <a:pt x="9525" y="2786253"/>
                </a:lnTo>
                <a:lnTo>
                  <a:pt x="4482465" y="2786253"/>
                </a:lnTo>
                <a:lnTo>
                  <a:pt x="4482465" y="2791015"/>
                </a:lnTo>
                <a:close/>
              </a:path>
              <a:path w="4491990" h="2795904">
                <a:moveTo>
                  <a:pt x="4491990" y="2791015"/>
                </a:moveTo>
                <a:lnTo>
                  <a:pt x="4482465" y="2791015"/>
                </a:lnTo>
                <a:lnTo>
                  <a:pt x="4487227" y="2786253"/>
                </a:lnTo>
                <a:lnTo>
                  <a:pt x="4491990" y="2786253"/>
                </a:lnTo>
                <a:lnTo>
                  <a:pt x="4491990" y="2791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4767" y="2279904"/>
            <a:ext cx="73152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0793" y="1660893"/>
            <a:ext cx="5815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实验观察：感应起电机的放电现</a:t>
            </a:r>
            <a:r>
              <a:rPr dirty="0" sz="2800" spc="-5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4877" y="4466628"/>
            <a:ext cx="2820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刚开始摇动手柄时，</a:t>
            </a:r>
            <a:r>
              <a:rPr dirty="0" sz="2000">
                <a:latin typeface="华文楷体"/>
                <a:cs typeface="华文楷体"/>
              </a:rPr>
              <a:t>两 </a:t>
            </a:r>
            <a:r>
              <a:rPr dirty="0" sz="2000">
                <a:latin typeface="华文楷体"/>
                <a:cs typeface="华文楷体"/>
              </a:rPr>
              <a:t>个小球间没有放电火花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37108" y="4511878"/>
            <a:ext cx="3582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继续摇动手柄到一定程度时</a:t>
            </a:r>
            <a:r>
              <a:rPr dirty="0" sz="2000">
                <a:latin typeface="华文楷体"/>
                <a:cs typeface="华文楷体"/>
              </a:rPr>
              <a:t>， </a:t>
            </a:r>
            <a:r>
              <a:rPr dirty="0" sz="2000">
                <a:latin typeface="华文楷体"/>
                <a:cs typeface="华文楷体"/>
              </a:rPr>
              <a:t>两个小球间有放电火花产生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6314" y="5407621"/>
            <a:ext cx="7645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当金属小球电荷积累到一定程度时，才会发生放电现象。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7567" y="2334767"/>
            <a:ext cx="3875531" cy="212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4515" y="2334767"/>
            <a:ext cx="3881628" cy="212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0793" y="1660893"/>
            <a:ext cx="5815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实验观察：感应起电机的放电现</a:t>
            </a:r>
            <a:r>
              <a:rPr dirty="0" sz="2800" spc="-5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791" y="1661553"/>
            <a:ext cx="100831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问题：小球外表面电荷积累越多，电荷密度越大，则小球外</a:t>
            </a:r>
            <a:r>
              <a:rPr dirty="0" sz="2800" spc="-5">
                <a:latin typeface="华文楷体"/>
                <a:cs typeface="华文楷体"/>
              </a:rPr>
              <a:t>部 </a:t>
            </a:r>
            <a:r>
              <a:rPr dirty="0" sz="2800">
                <a:latin typeface="华文楷体"/>
                <a:cs typeface="华文楷体"/>
              </a:rPr>
              <a:t>的电场强度越大。这样的一个强电场会造成什么结果呢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4" name="object 4"/>
          <p:cNvSpPr/>
          <p:nvPr/>
        </p:nvSpPr>
        <p:spPr>
          <a:xfrm>
            <a:off x="2663951" y="3296411"/>
            <a:ext cx="7187183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54426" y="3286886"/>
            <a:ext cx="7206615" cy="1962150"/>
          </a:xfrm>
          <a:custGeom>
            <a:avLst/>
            <a:gdLst/>
            <a:ahLst/>
            <a:cxnLst/>
            <a:rect l="l" t="t" r="r" b="b"/>
            <a:pathLst>
              <a:path w="7206615" h="1962150">
                <a:moveTo>
                  <a:pt x="7201471" y="1962150"/>
                </a:moveTo>
                <a:lnTo>
                  <a:pt x="4762" y="1962150"/>
                </a:lnTo>
                <a:lnTo>
                  <a:pt x="3289" y="1961921"/>
                </a:lnTo>
                <a:lnTo>
                  <a:pt x="1968" y="1961235"/>
                </a:lnTo>
                <a:lnTo>
                  <a:pt x="914" y="1960181"/>
                </a:lnTo>
                <a:lnTo>
                  <a:pt x="228" y="1958860"/>
                </a:lnTo>
                <a:lnTo>
                  <a:pt x="0" y="1957387"/>
                </a:lnTo>
                <a:lnTo>
                  <a:pt x="0" y="4762"/>
                </a:lnTo>
                <a:lnTo>
                  <a:pt x="4762" y="0"/>
                </a:lnTo>
                <a:lnTo>
                  <a:pt x="7201471" y="0"/>
                </a:lnTo>
                <a:lnTo>
                  <a:pt x="7206233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952625"/>
                </a:lnTo>
                <a:lnTo>
                  <a:pt x="4762" y="1952625"/>
                </a:lnTo>
                <a:lnTo>
                  <a:pt x="9525" y="1957387"/>
                </a:lnTo>
                <a:lnTo>
                  <a:pt x="7206233" y="1957387"/>
                </a:lnTo>
                <a:lnTo>
                  <a:pt x="7206005" y="1958860"/>
                </a:lnTo>
                <a:lnTo>
                  <a:pt x="7205319" y="1960181"/>
                </a:lnTo>
                <a:lnTo>
                  <a:pt x="7204265" y="1961235"/>
                </a:lnTo>
                <a:lnTo>
                  <a:pt x="7202944" y="1961921"/>
                </a:lnTo>
                <a:lnTo>
                  <a:pt x="7201471" y="1962150"/>
                </a:lnTo>
                <a:close/>
              </a:path>
              <a:path w="7206615" h="196215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7206615" h="1962150">
                <a:moveTo>
                  <a:pt x="7196708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7196708" y="4762"/>
                </a:lnTo>
                <a:lnTo>
                  <a:pt x="7196708" y="9525"/>
                </a:lnTo>
                <a:close/>
              </a:path>
              <a:path w="7206615" h="1962150">
                <a:moveTo>
                  <a:pt x="7196708" y="1957387"/>
                </a:moveTo>
                <a:lnTo>
                  <a:pt x="7196708" y="4762"/>
                </a:lnTo>
                <a:lnTo>
                  <a:pt x="7201471" y="9525"/>
                </a:lnTo>
                <a:lnTo>
                  <a:pt x="7206233" y="9525"/>
                </a:lnTo>
                <a:lnTo>
                  <a:pt x="7206233" y="1952625"/>
                </a:lnTo>
                <a:lnTo>
                  <a:pt x="7201471" y="1952625"/>
                </a:lnTo>
                <a:lnTo>
                  <a:pt x="7196708" y="1957387"/>
                </a:lnTo>
                <a:close/>
              </a:path>
              <a:path w="7206615" h="1962150">
                <a:moveTo>
                  <a:pt x="7206233" y="9525"/>
                </a:moveTo>
                <a:lnTo>
                  <a:pt x="7201471" y="9525"/>
                </a:lnTo>
                <a:lnTo>
                  <a:pt x="7196708" y="4762"/>
                </a:lnTo>
                <a:lnTo>
                  <a:pt x="7206233" y="4762"/>
                </a:lnTo>
                <a:lnTo>
                  <a:pt x="7206233" y="9525"/>
                </a:lnTo>
                <a:close/>
              </a:path>
              <a:path w="7206615" h="1962150">
                <a:moveTo>
                  <a:pt x="9525" y="1957387"/>
                </a:moveTo>
                <a:lnTo>
                  <a:pt x="4762" y="1952625"/>
                </a:lnTo>
                <a:lnTo>
                  <a:pt x="9525" y="1952625"/>
                </a:lnTo>
                <a:lnTo>
                  <a:pt x="9525" y="1957387"/>
                </a:lnTo>
                <a:close/>
              </a:path>
              <a:path w="7206615" h="1962150">
                <a:moveTo>
                  <a:pt x="7196708" y="1957387"/>
                </a:moveTo>
                <a:lnTo>
                  <a:pt x="9525" y="1957387"/>
                </a:lnTo>
                <a:lnTo>
                  <a:pt x="9525" y="1952625"/>
                </a:lnTo>
                <a:lnTo>
                  <a:pt x="7196708" y="1952625"/>
                </a:lnTo>
                <a:lnTo>
                  <a:pt x="7196708" y="1957387"/>
                </a:lnTo>
                <a:close/>
              </a:path>
              <a:path w="7206615" h="1962150">
                <a:moveTo>
                  <a:pt x="7206233" y="1957387"/>
                </a:moveTo>
                <a:lnTo>
                  <a:pt x="7196708" y="1957387"/>
                </a:lnTo>
                <a:lnTo>
                  <a:pt x="7201471" y="1952625"/>
                </a:lnTo>
                <a:lnTo>
                  <a:pt x="7206233" y="1952625"/>
                </a:lnTo>
                <a:lnTo>
                  <a:pt x="7206233" y="19573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582" y="2073452"/>
            <a:ext cx="49022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385622"/>
                </a:solidFill>
                <a:latin typeface="微软雅黑"/>
                <a:cs typeface="微软雅黑"/>
              </a:rPr>
              <a:t>静电的防止与利用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3755" y="3765359"/>
            <a:ext cx="2517775" cy="1218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26440" algn="l"/>
              </a:tabLst>
            </a:pP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年	</a:t>
            </a:r>
            <a:r>
              <a:rPr dirty="0" sz="2800" b="1" i="1">
                <a:solidFill>
                  <a:srgbClr val="385622"/>
                </a:solidFill>
                <a:latin typeface="华文楷体"/>
                <a:cs typeface="华文楷体"/>
              </a:rPr>
              <a:t>级：高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二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dirty="0" sz="2800" b="1" i="1">
                <a:solidFill>
                  <a:srgbClr val="385622"/>
                </a:solidFill>
                <a:latin typeface="华文楷体"/>
                <a:cs typeface="华文楷体"/>
              </a:rPr>
              <a:t>主讲人：曾亚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梅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9030" y="3765359"/>
            <a:ext cx="3948429" cy="1218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95"/>
              </a:spcBef>
              <a:tabLst>
                <a:tab pos="730250" algn="l"/>
              </a:tabLst>
            </a:pP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	</a:t>
            </a:r>
            <a:r>
              <a:rPr dirty="0" sz="2800" b="1" i="1">
                <a:solidFill>
                  <a:srgbClr val="385622"/>
                </a:solidFill>
                <a:latin typeface="华文楷体"/>
                <a:cs typeface="华文楷体"/>
              </a:rPr>
              <a:t>科：物理（人教版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）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  <a:tabLst>
                <a:tab pos="726440" algn="l"/>
              </a:tabLst>
            </a:pP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	</a:t>
            </a:r>
            <a:r>
              <a:rPr dirty="0" sz="2800" b="1" i="1">
                <a:solidFill>
                  <a:srgbClr val="385622"/>
                </a:solidFill>
                <a:latin typeface="华文楷体"/>
                <a:cs typeface="华文楷体"/>
              </a:rPr>
              <a:t>校：北京市第八中</a:t>
            </a:r>
            <a:r>
              <a:rPr dirty="0" sz="2800" spc="-10" b="1" i="1">
                <a:solidFill>
                  <a:srgbClr val="385622"/>
                </a:solidFill>
                <a:latin typeface="华文楷体"/>
                <a:cs typeface="华文楷体"/>
              </a:rPr>
              <a:t>学</a:t>
            </a:r>
            <a:endParaRPr sz="2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5591" y="3424428"/>
            <a:ext cx="3422904" cy="1452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46066" y="3414903"/>
            <a:ext cx="3442335" cy="1471930"/>
          </a:xfrm>
          <a:custGeom>
            <a:avLst/>
            <a:gdLst/>
            <a:ahLst/>
            <a:cxnLst/>
            <a:rect l="l" t="t" r="r" b="b"/>
            <a:pathLst>
              <a:path w="3442334" h="1471929">
                <a:moveTo>
                  <a:pt x="3437191" y="1471422"/>
                </a:moveTo>
                <a:lnTo>
                  <a:pt x="4762" y="1471422"/>
                </a:lnTo>
                <a:lnTo>
                  <a:pt x="3289" y="1471193"/>
                </a:lnTo>
                <a:lnTo>
                  <a:pt x="1968" y="1470507"/>
                </a:lnTo>
                <a:lnTo>
                  <a:pt x="914" y="1469453"/>
                </a:lnTo>
                <a:lnTo>
                  <a:pt x="228" y="1468132"/>
                </a:lnTo>
                <a:lnTo>
                  <a:pt x="0" y="1466659"/>
                </a:lnTo>
                <a:lnTo>
                  <a:pt x="0" y="4762"/>
                </a:lnTo>
                <a:lnTo>
                  <a:pt x="4762" y="0"/>
                </a:lnTo>
                <a:lnTo>
                  <a:pt x="3437191" y="0"/>
                </a:lnTo>
                <a:lnTo>
                  <a:pt x="3441954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461897"/>
                </a:lnTo>
                <a:lnTo>
                  <a:pt x="4762" y="1461897"/>
                </a:lnTo>
                <a:lnTo>
                  <a:pt x="9525" y="1466659"/>
                </a:lnTo>
                <a:lnTo>
                  <a:pt x="3441954" y="1466659"/>
                </a:lnTo>
                <a:lnTo>
                  <a:pt x="3441725" y="1468132"/>
                </a:lnTo>
                <a:lnTo>
                  <a:pt x="3441039" y="1469453"/>
                </a:lnTo>
                <a:lnTo>
                  <a:pt x="3439985" y="1470507"/>
                </a:lnTo>
                <a:lnTo>
                  <a:pt x="3438664" y="1471193"/>
                </a:lnTo>
                <a:lnTo>
                  <a:pt x="3437191" y="1471422"/>
                </a:lnTo>
                <a:close/>
              </a:path>
              <a:path w="3442334" h="14719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442334" h="1471929">
                <a:moveTo>
                  <a:pt x="3432429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432429" y="4762"/>
                </a:lnTo>
                <a:lnTo>
                  <a:pt x="3432429" y="9525"/>
                </a:lnTo>
                <a:close/>
              </a:path>
              <a:path w="3442334" h="1471929">
                <a:moveTo>
                  <a:pt x="3432429" y="1466659"/>
                </a:moveTo>
                <a:lnTo>
                  <a:pt x="3432429" y="4762"/>
                </a:lnTo>
                <a:lnTo>
                  <a:pt x="3437191" y="9525"/>
                </a:lnTo>
                <a:lnTo>
                  <a:pt x="3441954" y="9525"/>
                </a:lnTo>
                <a:lnTo>
                  <a:pt x="3441954" y="1461897"/>
                </a:lnTo>
                <a:lnTo>
                  <a:pt x="3437191" y="1461897"/>
                </a:lnTo>
                <a:lnTo>
                  <a:pt x="3432429" y="1466659"/>
                </a:lnTo>
                <a:close/>
              </a:path>
              <a:path w="3442334" h="1471929">
                <a:moveTo>
                  <a:pt x="3441954" y="9525"/>
                </a:moveTo>
                <a:lnTo>
                  <a:pt x="3437191" y="9525"/>
                </a:lnTo>
                <a:lnTo>
                  <a:pt x="3432429" y="4762"/>
                </a:lnTo>
                <a:lnTo>
                  <a:pt x="3441954" y="4762"/>
                </a:lnTo>
                <a:lnTo>
                  <a:pt x="3441954" y="9525"/>
                </a:lnTo>
                <a:close/>
              </a:path>
              <a:path w="3442334" h="1471929">
                <a:moveTo>
                  <a:pt x="9525" y="1466659"/>
                </a:moveTo>
                <a:lnTo>
                  <a:pt x="4762" y="1461897"/>
                </a:lnTo>
                <a:lnTo>
                  <a:pt x="9525" y="1461897"/>
                </a:lnTo>
                <a:lnTo>
                  <a:pt x="9525" y="1466659"/>
                </a:lnTo>
                <a:close/>
              </a:path>
              <a:path w="3442334" h="1471929">
                <a:moveTo>
                  <a:pt x="3432429" y="1466659"/>
                </a:moveTo>
                <a:lnTo>
                  <a:pt x="9525" y="1466659"/>
                </a:lnTo>
                <a:lnTo>
                  <a:pt x="9525" y="1461897"/>
                </a:lnTo>
                <a:lnTo>
                  <a:pt x="3432429" y="1461897"/>
                </a:lnTo>
                <a:lnTo>
                  <a:pt x="3432429" y="1466659"/>
                </a:lnTo>
                <a:close/>
              </a:path>
              <a:path w="3442334" h="1471929">
                <a:moveTo>
                  <a:pt x="3441954" y="1466659"/>
                </a:moveTo>
                <a:lnTo>
                  <a:pt x="3432429" y="1466659"/>
                </a:lnTo>
                <a:lnTo>
                  <a:pt x="3437191" y="1461897"/>
                </a:lnTo>
                <a:lnTo>
                  <a:pt x="3441954" y="1461897"/>
                </a:lnTo>
                <a:lnTo>
                  <a:pt x="3441954" y="146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9244" y="3424428"/>
            <a:ext cx="3429000" cy="1452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9719" y="3414903"/>
            <a:ext cx="3448050" cy="1471930"/>
          </a:xfrm>
          <a:custGeom>
            <a:avLst/>
            <a:gdLst/>
            <a:ahLst/>
            <a:cxnLst/>
            <a:rect l="l" t="t" r="r" b="b"/>
            <a:pathLst>
              <a:path w="3448050" h="1471929">
                <a:moveTo>
                  <a:pt x="3443287" y="1471422"/>
                </a:moveTo>
                <a:lnTo>
                  <a:pt x="4762" y="1471422"/>
                </a:lnTo>
                <a:lnTo>
                  <a:pt x="3289" y="1471193"/>
                </a:lnTo>
                <a:lnTo>
                  <a:pt x="1968" y="1470507"/>
                </a:lnTo>
                <a:lnTo>
                  <a:pt x="914" y="1469453"/>
                </a:lnTo>
                <a:lnTo>
                  <a:pt x="228" y="1468132"/>
                </a:lnTo>
                <a:lnTo>
                  <a:pt x="0" y="1466659"/>
                </a:lnTo>
                <a:lnTo>
                  <a:pt x="0" y="4762"/>
                </a:lnTo>
                <a:lnTo>
                  <a:pt x="4762" y="0"/>
                </a:lnTo>
                <a:lnTo>
                  <a:pt x="3443287" y="0"/>
                </a:lnTo>
                <a:lnTo>
                  <a:pt x="344805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461897"/>
                </a:lnTo>
                <a:lnTo>
                  <a:pt x="4762" y="1461897"/>
                </a:lnTo>
                <a:lnTo>
                  <a:pt x="9525" y="1466659"/>
                </a:lnTo>
                <a:lnTo>
                  <a:pt x="3448050" y="1466659"/>
                </a:lnTo>
                <a:lnTo>
                  <a:pt x="3447821" y="1468132"/>
                </a:lnTo>
                <a:lnTo>
                  <a:pt x="3447135" y="1469453"/>
                </a:lnTo>
                <a:lnTo>
                  <a:pt x="3446081" y="1470507"/>
                </a:lnTo>
                <a:lnTo>
                  <a:pt x="3444760" y="1471193"/>
                </a:lnTo>
                <a:lnTo>
                  <a:pt x="3443287" y="1471422"/>
                </a:lnTo>
                <a:close/>
              </a:path>
              <a:path w="3448050" h="14719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448050" h="1471929">
                <a:moveTo>
                  <a:pt x="343852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438525" y="4762"/>
                </a:lnTo>
                <a:lnTo>
                  <a:pt x="3438525" y="9525"/>
                </a:lnTo>
                <a:close/>
              </a:path>
              <a:path w="3448050" h="1471929">
                <a:moveTo>
                  <a:pt x="3438525" y="1466659"/>
                </a:moveTo>
                <a:lnTo>
                  <a:pt x="3438525" y="4762"/>
                </a:lnTo>
                <a:lnTo>
                  <a:pt x="3443287" y="9525"/>
                </a:lnTo>
                <a:lnTo>
                  <a:pt x="3448050" y="9525"/>
                </a:lnTo>
                <a:lnTo>
                  <a:pt x="3448050" y="1461897"/>
                </a:lnTo>
                <a:lnTo>
                  <a:pt x="3443287" y="1461897"/>
                </a:lnTo>
                <a:lnTo>
                  <a:pt x="3438525" y="1466659"/>
                </a:lnTo>
                <a:close/>
              </a:path>
              <a:path w="3448050" h="1471929">
                <a:moveTo>
                  <a:pt x="3448050" y="9525"/>
                </a:moveTo>
                <a:lnTo>
                  <a:pt x="3443287" y="9525"/>
                </a:lnTo>
                <a:lnTo>
                  <a:pt x="3438525" y="4762"/>
                </a:lnTo>
                <a:lnTo>
                  <a:pt x="3448050" y="4762"/>
                </a:lnTo>
                <a:lnTo>
                  <a:pt x="3448050" y="9525"/>
                </a:lnTo>
                <a:close/>
              </a:path>
              <a:path w="3448050" h="1471929">
                <a:moveTo>
                  <a:pt x="9525" y="1466659"/>
                </a:moveTo>
                <a:lnTo>
                  <a:pt x="4762" y="1461897"/>
                </a:lnTo>
                <a:lnTo>
                  <a:pt x="9525" y="1461897"/>
                </a:lnTo>
                <a:lnTo>
                  <a:pt x="9525" y="1466659"/>
                </a:lnTo>
                <a:close/>
              </a:path>
              <a:path w="3448050" h="1471929">
                <a:moveTo>
                  <a:pt x="3438525" y="1466659"/>
                </a:moveTo>
                <a:lnTo>
                  <a:pt x="9525" y="1466659"/>
                </a:lnTo>
                <a:lnTo>
                  <a:pt x="9525" y="1461897"/>
                </a:lnTo>
                <a:lnTo>
                  <a:pt x="3438525" y="1461897"/>
                </a:lnTo>
                <a:lnTo>
                  <a:pt x="3438525" y="1466659"/>
                </a:lnTo>
                <a:close/>
              </a:path>
              <a:path w="3448050" h="1471929">
                <a:moveTo>
                  <a:pt x="3448050" y="1466659"/>
                </a:moveTo>
                <a:lnTo>
                  <a:pt x="3438525" y="1466659"/>
                </a:lnTo>
                <a:lnTo>
                  <a:pt x="3443287" y="1461897"/>
                </a:lnTo>
                <a:lnTo>
                  <a:pt x="3448050" y="1461897"/>
                </a:lnTo>
                <a:lnTo>
                  <a:pt x="3448050" y="146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95843" y="3424428"/>
            <a:ext cx="3509772" cy="1452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86318" y="3414903"/>
            <a:ext cx="3529329" cy="1471930"/>
          </a:xfrm>
          <a:custGeom>
            <a:avLst/>
            <a:gdLst/>
            <a:ahLst/>
            <a:cxnLst/>
            <a:rect l="l" t="t" r="r" b="b"/>
            <a:pathLst>
              <a:path w="3529329" h="1471929">
                <a:moveTo>
                  <a:pt x="3524059" y="1471422"/>
                </a:moveTo>
                <a:lnTo>
                  <a:pt x="4762" y="1471422"/>
                </a:lnTo>
                <a:lnTo>
                  <a:pt x="3289" y="1471193"/>
                </a:lnTo>
                <a:lnTo>
                  <a:pt x="1968" y="1470507"/>
                </a:lnTo>
                <a:lnTo>
                  <a:pt x="914" y="1469453"/>
                </a:lnTo>
                <a:lnTo>
                  <a:pt x="228" y="1468132"/>
                </a:lnTo>
                <a:lnTo>
                  <a:pt x="0" y="1466659"/>
                </a:lnTo>
                <a:lnTo>
                  <a:pt x="0" y="4762"/>
                </a:lnTo>
                <a:lnTo>
                  <a:pt x="4762" y="0"/>
                </a:lnTo>
                <a:lnTo>
                  <a:pt x="3524059" y="0"/>
                </a:lnTo>
                <a:lnTo>
                  <a:pt x="352882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461897"/>
                </a:lnTo>
                <a:lnTo>
                  <a:pt x="4762" y="1461897"/>
                </a:lnTo>
                <a:lnTo>
                  <a:pt x="9525" y="1466659"/>
                </a:lnTo>
                <a:lnTo>
                  <a:pt x="3528822" y="1466659"/>
                </a:lnTo>
                <a:lnTo>
                  <a:pt x="3528593" y="1468132"/>
                </a:lnTo>
                <a:lnTo>
                  <a:pt x="3527907" y="1469453"/>
                </a:lnTo>
                <a:lnTo>
                  <a:pt x="3526853" y="1470507"/>
                </a:lnTo>
                <a:lnTo>
                  <a:pt x="3525532" y="1471193"/>
                </a:lnTo>
                <a:lnTo>
                  <a:pt x="3524059" y="1471422"/>
                </a:lnTo>
                <a:close/>
              </a:path>
              <a:path w="3529329" h="1471929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529329" h="1471929">
                <a:moveTo>
                  <a:pt x="351929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519297" y="4762"/>
                </a:lnTo>
                <a:lnTo>
                  <a:pt x="3519297" y="9525"/>
                </a:lnTo>
                <a:close/>
              </a:path>
              <a:path w="3529329" h="1471929">
                <a:moveTo>
                  <a:pt x="3519297" y="1466659"/>
                </a:moveTo>
                <a:lnTo>
                  <a:pt x="3519297" y="4762"/>
                </a:lnTo>
                <a:lnTo>
                  <a:pt x="3524059" y="9525"/>
                </a:lnTo>
                <a:lnTo>
                  <a:pt x="3528822" y="9525"/>
                </a:lnTo>
                <a:lnTo>
                  <a:pt x="3528822" y="1461897"/>
                </a:lnTo>
                <a:lnTo>
                  <a:pt x="3524059" y="1461897"/>
                </a:lnTo>
                <a:lnTo>
                  <a:pt x="3519297" y="1466659"/>
                </a:lnTo>
                <a:close/>
              </a:path>
              <a:path w="3529329" h="1471929">
                <a:moveTo>
                  <a:pt x="3528822" y="9525"/>
                </a:moveTo>
                <a:lnTo>
                  <a:pt x="3524059" y="9525"/>
                </a:lnTo>
                <a:lnTo>
                  <a:pt x="3519297" y="4762"/>
                </a:lnTo>
                <a:lnTo>
                  <a:pt x="3528822" y="4762"/>
                </a:lnTo>
                <a:lnTo>
                  <a:pt x="3528822" y="9525"/>
                </a:lnTo>
                <a:close/>
              </a:path>
              <a:path w="3529329" h="1471929">
                <a:moveTo>
                  <a:pt x="9525" y="1466659"/>
                </a:moveTo>
                <a:lnTo>
                  <a:pt x="4762" y="1461897"/>
                </a:lnTo>
                <a:lnTo>
                  <a:pt x="9525" y="1461897"/>
                </a:lnTo>
                <a:lnTo>
                  <a:pt x="9525" y="1466659"/>
                </a:lnTo>
                <a:close/>
              </a:path>
              <a:path w="3529329" h="1471929">
                <a:moveTo>
                  <a:pt x="3519297" y="1466659"/>
                </a:moveTo>
                <a:lnTo>
                  <a:pt x="9525" y="1466659"/>
                </a:lnTo>
                <a:lnTo>
                  <a:pt x="9525" y="1461897"/>
                </a:lnTo>
                <a:lnTo>
                  <a:pt x="3519297" y="1461897"/>
                </a:lnTo>
                <a:lnTo>
                  <a:pt x="3519297" y="1466659"/>
                </a:lnTo>
                <a:close/>
              </a:path>
              <a:path w="3529329" h="1471929">
                <a:moveTo>
                  <a:pt x="3528822" y="1466659"/>
                </a:moveTo>
                <a:lnTo>
                  <a:pt x="3519297" y="1466659"/>
                </a:lnTo>
                <a:lnTo>
                  <a:pt x="3524059" y="1461897"/>
                </a:lnTo>
                <a:lnTo>
                  <a:pt x="3528822" y="1461897"/>
                </a:lnTo>
                <a:lnTo>
                  <a:pt x="3528822" y="1466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1791" y="1661553"/>
            <a:ext cx="10083165" cy="1506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问题：小球外表面电荷积累越多，电荷密度越大，则小球外</a:t>
            </a:r>
            <a:r>
              <a:rPr dirty="0" sz="2800" spc="-5">
                <a:latin typeface="华文楷体"/>
                <a:cs typeface="华文楷体"/>
              </a:rPr>
              <a:t>部 </a:t>
            </a:r>
            <a:r>
              <a:rPr dirty="0" sz="2800">
                <a:latin typeface="华文楷体"/>
                <a:cs typeface="华文楷体"/>
              </a:rPr>
              <a:t>的电场强度越大。这样的一个强电场会造成什么结果呢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、空气的电</a:t>
            </a:r>
            <a:r>
              <a:rPr dirty="0" sz="2800" spc="-10" b="1" i="1">
                <a:latin typeface="华文楷体"/>
                <a:cs typeface="华文楷体"/>
              </a:rPr>
              <a:t>离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6713" y="5085270"/>
            <a:ext cx="332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导体周围的强电场使空气</a:t>
            </a:r>
            <a:r>
              <a:rPr dirty="0" sz="2000">
                <a:latin typeface="华文楷体"/>
                <a:cs typeface="华文楷体"/>
              </a:rPr>
              <a:t>中 </a:t>
            </a:r>
            <a:r>
              <a:rPr dirty="0" sz="2000">
                <a:latin typeface="华文楷体"/>
                <a:cs typeface="华文楷体"/>
              </a:rPr>
              <a:t>残留的带电粒子发生剧烈运</a:t>
            </a:r>
            <a:r>
              <a:rPr dirty="0" sz="2000" spc="5">
                <a:latin typeface="华文楷体"/>
                <a:cs typeface="华文楷体"/>
              </a:rPr>
              <a:t>动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4116" y="5085270"/>
            <a:ext cx="332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带电粒子与气体分子碰撞</a:t>
            </a:r>
            <a:r>
              <a:rPr dirty="0" sz="2000">
                <a:latin typeface="华文楷体"/>
                <a:cs typeface="华文楷体"/>
              </a:rPr>
              <a:t>使 </a:t>
            </a:r>
            <a:r>
              <a:rPr dirty="0" sz="2000">
                <a:latin typeface="华文楷体"/>
                <a:cs typeface="华文楷体"/>
              </a:rPr>
              <a:t>气体分子中的正负电荷分</a:t>
            </a:r>
            <a:r>
              <a:rPr dirty="0" sz="2000" spc="5">
                <a:latin typeface="华文楷体"/>
                <a:cs typeface="华文楷体"/>
              </a:rPr>
              <a:t>离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74342" y="5085270"/>
            <a:ext cx="332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新产生的带电粒子在强电</a:t>
            </a:r>
            <a:r>
              <a:rPr dirty="0" sz="2000">
                <a:latin typeface="华文楷体"/>
                <a:cs typeface="华文楷体"/>
              </a:rPr>
              <a:t>场 </a:t>
            </a:r>
            <a:r>
              <a:rPr dirty="0" sz="2000">
                <a:latin typeface="华文楷体"/>
                <a:cs typeface="华文楷体"/>
              </a:rPr>
              <a:t>的作用下使空气进一步电</a:t>
            </a:r>
            <a:r>
              <a:rPr dirty="0" sz="2000" spc="5">
                <a:latin typeface="华文楷体"/>
                <a:cs typeface="华文楷体"/>
              </a:rPr>
              <a:t>离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3261359"/>
            <a:ext cx="4547615" cy="1886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1275" y="3251834"/>
            <a:ext cx="4566920" cy="1906270"/>
          </a:xfrm>
          <a:custGeom>
            <a:avLst/>
            <a:gdLst/>
            <a:ahLst/>
            <a:cxnLst/>
            <a:rect l="l" t="t" r="r" b="b"/>
            <a:pathLst>
              <a:path w="4566920" h="1906270">
                <a:moveTo>
                  <a:pt x="4561903" y="1905762"/>
                </a:moveTo>
                <a:lnTo>
                  <a:pt x="4762" y="1905762"/>
                </a:lnTo>
                <a:lnTo>
                  <a:pt x="3289" y="1905533"/>
                </a:lnTo>
                <a:lnTo>
                  <a:pt x="1968" y="1904847"/>
                </a:lnTo>
                <a:lnTo>
                  <a:pt x="914" y="1903793"/>
                </a:lnTo>
                <a:lnTo>
                  <a:pt x="228" y="1902472"/>
                </a:lnTo>
                <a:lnTo>
                  <a:pt x="0" y="1900999"/>
                </a:lnTo>
                <a:lnTo>
                  <a:pt x="0" y="4762"/>
                </a:lnTo>
                <a:lnTo>
                  <a:pt x="4762" y="0"/>
                </a:lnTo>
                <a:lnTo>
                  <a:pt x="4561903" y="0"/>
                </a:lnTo>
                <a:lnTo>
                  <a:pt x="456666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96237"/>
                </a:lnTo>
                <a:lnTo>
                  <a:pt x="4762" y="1896237"/>
                </a:lnTo>
                <a:lnTo>
                  <a:pt x="9525" y="1900999"/>
                </a:lnTo>
                <a:lnTo>
                  <a:pt x="4566666" y="1900999"/>
                </a:lnTo>
                <a:lnTo>
                  <a:pt x="4566437" y="1902472"/>
                </a:lnTo>
                <a:lnTo>
                  <a:pt x="4565751" y="1903793"/>
                </a:lnTo>
                <a:lnTo>
                  <a:pt x="4564697" y="1904847"/>
                </a:lnTo>
                <a:lnTo>
                  <a:pt x="4563376" y="1905533"/>
                </a:lnTo>
                <a:lnTo>
                  <a:pt x="4561903" y="1905762"/>
                </a:lnTo>
                <a:close/>
              </a:path>
              <a:path w="4566920" h="190627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66920" h="1906270">
                <a:moveTo>
                  <a:pt x="455714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557141" y="4762"/>
                </a:lnTo>
                <a:lnTo>
                  <a:pt x="4557141" y="9525"/>
                </a:lnTo>
                <a:close/>
              </a:path>
              <a:path w="4566920" h="1906270">
                <a:moveTo>
                  <a:pt x="4557141" y="1900999"/>
                </a:moveTo>
                <a:lnTo>
                  <a:pt x="4557141" y="4762"/>
                </a:lnTo>
                <a:lnTo>
                  <a:pt x="4561903" y="9525"/>
                </a:lnTo>
                <a:lnTo>
                  <a:pt x="4566666" y="9525"/>
                </a:lnTo>
                <a:lnTo>
                  <a:pt x="4566666" y="1896237"/>
                </a:lnTo>
                <a:lnTo>
                  <a:pt x="4561903" y="1896237"/>
                </a:lnTo>
                <a:lnTo>
                  <a:pt x="4557141" y="1900999"/>
                </a:lnTo>
                <a:close/>
              </a:path>
              <a:path w="4566920" h="1906270">
                <a:moveTo>
                  <a:pt x="4566666" y="9525"/>
                </a:moveTo>
                <a:lnTo>
                  <a:pt x="4561903" y="9525"/>
                </a:lnTo>
                <a:lnTo>
                  <a:pt x="4557141" y="4762"/>
                </a:lnTo>
                <a:lnTo>
                  <a:pt x="4566666" y="4762"/>
                </a:lnTo>
                <a:lnTo>
                  <a:pt x="4566666" y="9525"/>
                </a:lnTo>
                <a:close/>
              </a:path>
              <a:path w="4566920" h="1906270">
                <a:moveTo>
                  <a:pt x="9525" y="1900999"/>
                </a:moveTo>
                <a:lnTo>
                  <a:pt x="4762" y="1896237"/>
                </a:lnTo>
                <a:lnTo>
                  <a:pt x="9525" y="1896237"/>
                </a:lnTo>
                <a:lnTo>
                  <a:pt x="9525" y="1900999"/>
                </a:lnTo>
                <a:close/>
              </a:path>
              <a:path w="4566920" h="1906270">
                <a:moveTo>
                  <a:pt x="4557141" y="1900999"/>
                </a:moveTo>
                <a:lnTo>
                  <a:pt x="9525" y="1900999"/>
                </a:lnTo>
                <a:lnTo>
                  <a:pt x="9525" y="1896237"/>
                </a:lnTo>
                <a:lnTo>
                  <a:pt x="4557141" y="1896237"/>
                </a:lnTo>
                <a:lnTo>
                  <a:pt x="4557141" y="1900999"/>
                </a:lnTo>
                <a:close/>
              </a:path>
              <a:path w="4566920" h="1906270">
                <a:moveTo>
                  <a:pt x="4566666" y="1900999"/>
                </a:moveTo>
                <a:lnTo>
                  <a:pt x="4557141" y="1900999"/>
                </a:lnTo>
                <a:lnTo>
                  <a:pt x="4561903" y="1896237"/>
                </a:lnTo>
                <a:lnTo>
                  <a:pt x="4566666" y="1896237"/>
                </a:lnTo>
                <a:lnTo>
                  <a:pt x="4566666" y="1900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3261359"/>
            <a:ext cx="4530852" cy="1886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3475" y="3251834"/>
            <a:ext cx="4550410" cy="1906270"/>
          </a:xfrm>
          <a:custGeom>
            <a:avLst/>
            <a:gdLst/>
            <a:ahLst/>
            <a:cxnLst/>
            <a:rect l="l" t="t" r="r" b="b"/>
            <a:pathLst>
              <a:path w="4550410" h="1906270">
                <a:moveTo>
                  <a:pt x="4545139" y="1905762"/>
                </a:moveTo>
                <a:lnTo>
                  <a:pt x="4762" y="1905762"/>
                </a:lnTo>
                <a:lnTo>
                  <a:pt x="3289" y="1905533"/>
                </a:lnTo>
                <a:lnTo>
                  <a:pt x="1968" y="1904847"/>
                </a:lnTo>
                <a:lnTo>
                  <a:pt x="914" y="1903793"/>
                </a:lnTo>
                <a:lnTo>
                  <a:pt x="228" y="1902472"/>
                </a:lnTo>
                <a:lnTo>
                  <a:pt x="0" y="1900999"/>
                </a:lnTo>
                <a:lnTo>
                  <a:pt x="0" y="4762"/>
                </a:lnTo>
                <a:lnTo>
                  <a:pt x="4762" y="0"/>
                </a:lnTo>
                <a:lnTo>
                  <a:pt x="4545139" y="0"/>
                </a:lnTo>
                <a:lnTo>
                  <a:pt x="4549902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1896237"/>
                </a:lnTo>
                <a:lnTo>
                  <a:pt x="4762" y="1896237"/>
                </a:lnTo>
                <a:lnTo>
                  <a:pt x="9525" y="1900999"/>
                </a:lnTo>
                <a:lnTo>
                  <a:pt x="4549902" y="1900999"/>
                </a:lnTo>
                <a:lnTo>
                  <a:pt x="4549673" y="1902472"/>
                </a:lnTo>
                <a:lnTo>
                  <a:pt x="4548987" y="1903793"/>
                </a:lnTo>
                <a:lnTo>
                  <a:pt x="4547933" y="1904847"/>
                </a:lnTo>
                <a:lnTo>
                  <a:pt x="4546612" y="1905533"/>
                </a:lnTo>
                <a:lnTo>
                  <a:pt x="4545139" y="1905762"/>
                </a:lnTo>
                <a:close/>
              </a:path>
              <a:path w="4550410" h="190627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550410" h="1906270">
                <a:moveTo>
                  <a:pt x="4540377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540377" y="4762"/>
                </a:lnTo>
                <a:lnTo>
                  <a:pt x="4540377" y="9525"/>
                </a:lnTo>
                <a:close/>
              </a:path>
              <a:path w="4550410" h="1906270">
                <a:moveTo>
                  <a:pt x="4540377" y="1900999"/>
                </a:moveTo>
                <a:lnTo>
                  <a:pt x="4540377" y="4762"/>
                </a:lnTo>
                <a:lnTo>
                  <a:pt x="4545139" y="9525"/>
                </a:lnTo>
                <a:lnTo>
                  <a:pt x="4549902" y="9525"/>
                </a:lnTo>
                <a:lnTo>
                  <a:pt x="4549902" y="1896237"/>
                </a:lnTo>
                <a:lnTo>
                  <a:pt x="4545139" y="1896237"/>
                </a:lnTo>
                <a:lnTo>
                  <a:pt x="4540377" y="1900999"/>
                </a:lnTo>
                <a:close/>
              </a:path>
              <a:path w="4550410" h="1906270">
                <a:moveTo>
                  <a:pt x="4549902" y="9525"/>
                </a:moveTo>
                <a:lnTo>
                  <a:pt x="4545139" y="9525"/>
                </a:lnTo>
                <a:lnTo>
                  <a:pt x="4540377" y="4762"/>
                </a:lnTo>
                <a:lnTo>
                  <a:pt x="4549902" y="4762"/>
                </a:lnTo>
                <a:lnTo>
                  <a:pt x="4549902" y="9525"/>
                </a:lnTo>
                <a:close/>
              </a:path>
              <a:path w="4550410" h="1906270">
                <a:moveTo>
                  <a:pt x="9525" y="1900999"/>
                </a:moveTo>
                <a:lnTo>
                  <a:pt x="4762" y="1896237"/>
                </a:lnTo>
                <a:lnTo>
                  <a:pt x="9525" y="1896237"/>
                </a:lnTo>
                <a:lnTo>
                  <a:pt x="9525" y="1900999"/>
                </a:lnTo>
                <a:close/>
              </a:path>
              <a:path w="4550410" h="1906270">
                <a:moveTo>
                  <a:pt x="4540377" y="1900999"/>
                </a:moveTo>
                <a:lnTo>
                  <a:pt x="9525" y="1900999"/>
                </a:lnTo>
                <a:lnTo>
                  <a:pt x="9525" y="1896237"/>
                </a:lnTo>
                <a:lnTo>
                  <a:pt x="4540377" y="1896237"/>
                </a:lnTo>
                <a:lnTo>
                  <a:pt x="4540377" y="1900999"/>
                </a:lnTo>
                <a:close/>
              </a:path>
              <a:path w="4550410" h="1906270">
                <a:moveTo>
                  <a:pt x="4549902" y="1900999"/>
                </a:moveTo>
                <a:lnTo>
                  <a:pt x="4540377" y="1900999"/>
                </a:lnTo>
                <a:lnTo>
                  <a:pt x="4545139" y="1896237"/>
                </a:lnTo>
                <a:lnTo>
                  <a:pt x="4549902" y="1896237"/>
                </a:lnTo>
                <a:lnTo>
                  <a:pt x="4549902" y="1900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21791" y="1661553"/>
            <a:ext cx="10083165" cy="1423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问题：小球外表面电荷积累越多，电荷密度越大，则小球外</a:t>
            </a:r>
            <a:r>
              <a:rPr dirty="0" sz="2800" spc="-5">
                <a:latin typeface="华文楷体"/>
                <a:cs typeface="华文楷体"/>
              </a:rPr>
              <a:t>部 </a:t>
            </a:r>
            <a:r>
              <a:rPr dirty="0" sz="2800">
                <a:latin typeface="华文楷体"/>
                <a:cs typeface="华文楷体"/>
              </a:rPr>
              <a:t>的电场强度越大。这样的一个强电场会造成什么结果呢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、放电现</a:t>
            </a:r>
            <a:r>
              <a:rPr dirty="0" sz="2800" spc="-10" b="1" i="1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0300" y="1068704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5560" y="5287797"/>
            <a:ext cx="459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电离产生的带电粒子在电场的作</a:t>
            </a:r>
            <a:r>
              <a:rPr dirty="0" sz="2000" spc="-5">
                <a:latin typeface="华文楷体"/>
                <a:cs typeface="华文楷体"/>
              </a:rPr>
              <a:t>用</a:t>
            </a:r>
            <a:r>
              <a:rPr dirty="0" sz="2000">
                <a:latin typeface="华文楷体"/>
                <a:cs typeface="华文楷体"/>
              </a:rPr>
              <a:t>下</a:t>
            </a:r>
            <a:r>
              <a:rPr dirty="0" sz="2000">
                <a:latin typeface="华文楷体"/>
                <a:cs typeface="华文楷体"/>
              </a:rPr>
              <a:t>， </a:t>
            </a:r>
            <a:r>
              <a:rPr dirty="0" sz="2000">
                <a:latin typeface="华文楷体"/>
                <a:cs typeface="华文楷体"/>
              </a:rPr>
              <a:t>向着与自己电荷符号相反的一</a:t>
            </a:r>
            <a:r>
              <a:rPr dirty="0" sz="2000" spc="-5">
                <a:latin typeface="华文楷体"/>
                <a:cs typeface="华文楷体"/>
              </a:rPr>
              <a:t>端</a:t>
            </a:r>
            <a:r>
              <a:rPr dirty="0" sz="2000">
                <a:latin typeface="华文楷体"/>
                <a:cs typeface="华文楷体"/>
              </a:rPr>
              <a:t>运</a:t>
            </a:r>
            <a:r>
              <a:rPr dirty="0" sz="2000" spc="5">
                <a:latin typeface="华文楷体"/>
                <a:cs typeface="华文楷体"/>
              </a:rPr>
              <a:t>动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1968" y="5269026"/>
            <a:ext cx="4344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电离产生的带电粒子与导体上的电</a:t>
            </a:r>
            <a:r>
              <a:rPr dirty="0" sz="2000">
                <a:latin typeface="华文楷体"/>
                <a:cs typeface="华文楷体"/>
              </a:rPr>
              <a:t>荷 </a:t>
            </a:r>
            <a:r>
              <a:rPr dirty="0" sz="2000">
                <a:latin typeface="华文楷体"/>
                <a:cs typeface="华文楷体"/>
              </a:rPr>
              <a:t>中</a:t>
            </a:r>
            <a:r>
              <a:rPr dirty="0" sz="2000" spc="5">
                <a:latin typeface="华文楷体"/>
                <a:cs typeface="华文楷体"/>
              </a:rPr>
              <a:t>和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00374" y="2226640"/>
            <a:ext cx="6080125" cy="8782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问题：根据以上分析，同学们想一想</a:t>
            </a:r>
            <a:r>
              <a:rPr dirty="0" sz="2800" spc="-5" b="1" i="1">
                <a:latin typeface="华文楷体"/>
                <a:cs typeface="华文楷体"/>
              </a:rPr>
              <a:t>， </a:t>
            </a:r>
            <a:r>
              <a:rPr dirty="0" sz="2800" b="1" i="1">
                <a:latin typeface="华文楷体"/>
                <a:cs typeface="华文楷体"/>
              </a:rPr>
              <a:t>我们如何避免产生静电火花呢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1151" y="3500628"/>
            <a:ext cx="1840992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35189" y="3500628"/>
            <a:ext cx="1566672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939" y="1233474"/>
            <a:ext cx="50546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469900" algn="l"/>
              </a:tabLst>
            </a:pPr>
            <a:r>
              <a:rPr dirty="0" sz="3000">
                <a:latin typeface="黑体"/>
                <a:cs typeface="黑体"/>
              </a:rPr>
              <a:t>应用：避免静电火花的危害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1214" y="5637072"/>
            <a:ext cx="231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油罐车的接地铁</a:t>
            </a:r>
            <a:r>
              <a:rPr dirty="0" sz="2000" spc="5">
                <a:latin typeface="华文楷体"/>
                <a:cs typeface="华文楷体"/>
              </a:rPr>
              <a:t>链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0571" y="2086355"/>
            <a:ext cx="4523232" cy="3340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17192" y="2086355"/>
            <a:ext cx="2907792" cy="3340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67118" y="5637072"/>
            <a:ext cx="2566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▲加油站的静电释放</a:t>
            </a:r>
            <a:r>
              <a:rPr dirty="0" sz="2000" spc="5">
                <a:latin typeface="华文楷体"/>
                <a:cs typeface="华文楷体"/>
              </a:rPr>
              <a:t>器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739" y="6193332"/>
            <a:ext cx="1016635" cy="336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309" y="1658289"/>
            <a:ext cx="54603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思考：如何防止雷电的危害呢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780532"/>
            <a:ext cx="12192000" cy="1077595"/>
          </a:xfrm>
          <a:custGeom>
            <a:avLst/>
            <a:gdLst/>
            <a:ahLst/>
            <a:cxnLst/>
            <a:rect l="l" t="t" r="r" b="b"/>
            <a:pathLst>
              <a:path w="12192000" h="1077595">
                <a:moveTo>
                  <a:pt x="0" y="0"/>
                </a:moveTo>
                <a:lnTo>
                  <a:pt x="12192000" y="0"/>
                </a:lnTo>
                <a:lnTo>
                  <a:pt x="12192000" y="1077467"/>
                </a:lnTo>
                <a:lnTo>
                  <a:pt x="0" y="1077467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5773801"/>
            <a:ext cx="12192000" cy="1084580"/>
          </a:xfrm>
          <a:custGeom>
            <a:avLst/>
            <a:gdLst/>
            <a:ahLst/>
            <a:cxnLst/>
            <a:rect l="l" t="t" r="r" b="b"/>
            <a:pathLst>
              <a:path w="12192000" h="1084579">
                <a:moveTo>
                  <a:pt x="0" y="1270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350"/>
                </a:lnTo>
                <a:lnTo>
                  <a:pt x="6350" y="6350"/>
                </a:lnTo>
                <a:lnTo>
                  <a:pt x="0" y="12700"/>
                </a:lnTo>
                <a:close/>
              </a:path>
              <a:path w="12192000" h="1084579">
                <a:moveTo>
                  <a:pt x="6350" y="1084199"/>
                </a:moveTo>
                <a:lnTo>
                  <a:pt x="0" y="1077849"/>
                </a:lnTo>
                <a:lnTo>
                  <a:pt x="0" y="12700"/>
                </a:lnTo>
                <a:lnTo>
                  <a:pt x="6350" y="6350"/>
                </a:lnTo>
                <a:lnTo>
                  <a:pt x="6350" y="1084199"/>
                </a:lnTo>
                <a:close/>
              </a:path>
              <a:path w="12192000" h="1084579">
                <a:moveTo>
                  <a:pt x="12185650" y="12700"/>
                </a:moveTo>
                <a:lnTo>
                  <a:pt x="6350" y="12700"/>
                </a:lnTo>
                <a:lnTo>
                  <a:pt x="6350" y="6350"/>
                </a:lnTo>
                <a:lnTo>
                  <a:pt x="12185650" y="6350"/>
                </a:lnTo>
                <a:lnTo>
                  <a:pt x="12185650" y="12700"/>
                </a:lnTo>
                <a:close/>
              </a:path>
              <a:path w="12192000" h="1084579">
                <a:moveTo>
                  <a:pt x="12185650" y="1084199"/>
                </a:moveTo>
                <a:lnTo>
                  <a:pt x="12185650" y="6350"/>
                </a:lnTo>
                <a:lnTo>
                  <a:pt x="12192000" y="12700"/>
                </a:lnTo>
                <a:lnTo>
                  <a:pt x="12192000" y="1077849"/>
                </a:lnTo>
                <a:lnTo>
                  <a:pt x="12185650" y="1084199"/>
                </a:lnTo>
                <a:close/>
              </a:path>
              <a:path w="12192000" h="1084579">
                <a:moveTo>
                  <a:pt x="12192000" y="12700"/>
                </a:moveTo>
                <a:lnTo>
                  <a:pt x="12185650" y="6350"/>
                </a:lnTo>
                <a:lnTo>
                  <a:pt x="12192000" y="6350"/>
                </a:lnTo>
                <a:lnTo>
                  <a:pt x="12192000" y="12700"/>
                </a:lnTo>
                <a:close/>
              </a:path>
              <a:path w="12192000" h="1084579">
                <a:moveTo>
                  <a:pt x="6350" y="1084199"/>
                </a:moveTo>
                <a:lnTo>
                  <a:pt x="0" y="1084199"/>
                </a:lnTo>
                <a:lnTo>
                  <a:pt x="0" y="1077849"/>
                </a:lnTo>
                <a:lnTo>
                  <a:pt x="6350" y="1084199"/>
                </a:lnTo>
                <a:close/>
              </a:path>
              <a:path w="12192000" h="1084579">
                <a:moveTo>
                  <a:pt x="12185650" y="1084199"/>
                </a:moveTo>
                <a:lnTo>
                  <a:pt x="6350" y="1084199"/>
                </a:lnTo>
                <a:lnTo>
                  <a:pt x="6350" y="1077849"/>
                </a:lnTo>
                <a:lnTo>
                  <a:pt x="12185650" y="1077849"/>
                </a:lnTo>
                <a:lnTo>
                  <a:pt x="12185650" y="1084199"/>
                </a:lnTo>
                <a:close/>
              </a:path>
              <a:path w="12192000" h="1084579">
                <a:moveTo>
                  <a:pt x="12192000" y="1084199"/>
                </a:moveTo>
                <a:lnTo>
                  <a:pt x="12185650" y="1084199"/>
                </a:lnTo>
                <a:lnTo>
                  <a:pt x="12192000" y="1077849"/>
                </a:lnTo>
                <a:lnTo>
                  <a:pt x="12192000" y="1084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40400" y="5771896"/>
            <a:ext cx="7232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华文楷体"/>
                <a:cs typeface="华文楷体"/>
              </a:rPr>
              <a:t>大</a:t>
            </a:r>
            <a:r>
              <a:rPr dirty="0" sz="2800" spc="-5">
                <a:solidFill>
                  <a:srgbClr val="FFFFFF"/>
                </a:solidFill>
                <a:latin typeface="华文楷体"/>
                <a:cs typeface="华文楷体"/>
              </a:rPr>
              <a:t>地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2035" y="4221479"/>
            <a:ext cx="3377565" cy="447040"/>
          </a:xfrm>
          <a:custGeom>
            <a:avLst/>
            <a:gdLst/>
            <a:ahLst/>
            <a:cxnLst/>
            <a:rect l="l" t="t" r="r" b="b"/>
            <a:pathLst>
              <a:path w="3377565" h="447039">
                <a:moveTo>
                  <a:pt x="3377184" y="446532"/>
                </a:moveTo>
                <a:lnTo>
                  <a:pt x="0" y="446532"/>
                </a:lnTo>
                <a:lnTo>
                  <a:pt x="844295" y="0"/>
                </a:lnTo>
                <a:lnTo>
                  <a:pt x="2532888" y="0"/>
                </a:lnTo>
                <a:lnTo>
                  <a:pt x="3377184" y="446532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97786" y="4192828"/>
            <a:ext cx="3606800" cy="504825"/>
          </a:xfrm>
          <a:custGeom>
            <a:avLst/>
            <a:gdLst/>
            <a:ahLst/>
            <a:cxnLst/>
            <a:rect l="l" t="t" r="r" b="b"/>
            <a:pathLst>
              <a:path w="3606800" h="504825">
                <a:moveTo>
                  <a:pt x="3606177" y="504355"/>
                </a:moveTo>
                <a:lnTo>
                  <a:pt x="0" y="504355"/>
                </a:lnTo>
                <a:lnTo>
                  <a:pt x="951738" y="0"/>
                </a:lnTo>
                <a:lnTo>
                  <a:pt x="2654439" y="0"/>
                </a:lnTo>
                <a:lnTo>
                  <a:pt x="2756005" y="53822"/>
                </a:lnTo>
                <a:lnTo>
                  <a:pt x="972223" y="53822"/>
                </a:lnTo>
                <a:lnTo>
                  <a:pt x="958850" y="57150"/>
                </a:lnTo>
                <a:lnTo>
                  <a:pt x="965944" y="57150"/>
                </a:lnTo>
                <a:lnTo>
                  <a:pt x="229898" y="447205"/>
                </a:lnTo>
                <a:lnTo>
                  <a:pt x="114947" y="447205"/>
                </a:lnTo>
                <a:lnTo>
                  <a:pt x="128333" y="501027"/>
                </a:lnTo>
                <a:lnTo>
                  <a:pt x="3599898" y="501027"/>
                </a:lnTo>
                <a:lnTo>
                  <a:pt x="3606177" y="504355"/>
                </a:lnTo>
                <a:close/>
              </a:path>
              <a:path w="3606800" h="504825">
                <a:moveTo>
                  <a:pt x="965944" y="57150"/>
                </a:moveTo>
                <a:lnTo>
                  <a:pt x="958850" y="57150"/>
                </a:lnTo>
                <a:lnTo>
                  <a:pt x="972223" y="53822"/>
                </a:lnTo>
                <a:lnTo>
                  <a:pt x="965944" y="57150"/>
                </a:lnTo>
                <a:close/>
              </a:path>
              <a:path w="3606800" h="504825">
                <a:moveTo>
                  <a:pt x="2640233" y="57150"/>
                </a:moveTo>
                <a:lnTo>
                  <a:pt x="965944" y="57150"/>
                </a:lnTo>
                <a:lnTo>
                  <a:pt x="972223" y="53822"/>
                </a:lnTo>
                <a:lnTo>
                  <a:pt x="2633954" y="53822"/>
                </a:lnTo>
                <a:lnTo>
                  <a:pt x="2640233" y="57150"/>
                </a:lnTo>
                <a:close/>
              </a:path>
              <a:path w="3606800" h="504825">
                <a:moveTo>
                  <a:pt x="3477844" y="501027"/>
                </a:moveTo>
                <a:lnTo>
                  <a:pt x="2633954" y="53822"/>
                </a:lnTo>
                <a:lnTo>
                  <a:pt x="2647327" y="57150"/>
                </a:lnTo>
                <a:lnTo>
                  <a:pt x="2762284" y="57150"/>
                </a:lnTo>
                <a:lnTo>
                  <a:pt x="3498333" y="447205"/>
                </a:lnTo>
                <a:lnTo>
                  <a:pt x="3491217" y="447205"/>
                </a:lnTo>
                <a:lnTo>
                  <a:pt x="3477844" y="501027"/>
                </a:lnTo>
                <a:close/>
              </a:path>
              <a:path w="3606800" h="504825">
                <a:moveTo>
                  <a:pt x="2762284" y="57150"/>
                </a:moveTo>
                <a:lnTo>
                  <a:pt x="2647327" y="57150"/>
                </a:lnTo>
                <a:lnTo>
                  <a:pt x="2633954" y="53822"/>
                </a:lnTo>
                <a:lnTo>
                  <a:pt x="2756005" y="53822"/>
                </a:lnTo>
                <a:lnTo>
                  <a:pt x="2762284" y="57150"/>
                </a:lnTo>
                <a:close/>
              </a:path>
              <a:path w="3606800" h="504825">
                <a:moveTo>
                  <a:pt x="128333" y="501027"/>
                </a:moveTo>
                <a:lnTo>
                  <a:pt x="114947" y="447205"/>
                </a:lnTo>
                <a:lnTo>
                  <a:pt x="229898" y="447205"/>
                </a:lnTo>
                <a:lnTo>
                  <a:pt x="128333" y="501027"/>
                </a:lnTo>
                <a:close/>
              </a:path>
              <a:path w="3606800" h="504825">
                <a:moveTo>
                  <a:pt x="3477844" y="501027"/>
                </a:moveTo>
                <a:lnTo>
                  <a:pt x="128333" y="501027"/>
                </a:lnTo>
                <a:lnTo>
                  <a:pt x="229898" y="447205"/>
                </a:lnTo>
                <a:lnTo>
                  <a:pt x="3376279" y="447205"/>
                </a:lnTo>
                <a:lnTo>
                  <a:pt x="3477844" y="501027"/>
                </a:lnTo>
                <a:close/>
              </a:path>
              <a:path w="3606800" h="504825">
                <a:moveTo>
                  <a:pt x="3599898" y="501027"/>
                </a:moveTo>
                <a:lnTo>
                  <a:pt x="3477844" y="501027"/>
                </a:lnTo>
                <a:lnTo>
                  <a:pt x="3491217" y="447205"/>
                </a:lnTo>
                <a:lnTo>
                  <a:pt x="3498333" y="447205"/>
                </a:lnTo>
                <a:lnTo>
                  <a:pt x="3599898" y="5010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57044" y="4663440"/>
            <a:ext cx="2565400" cy="1117600"/>
          </a:xfrm>
          <a:custGeom>
            <a:avLst/>
            <a:gdLst/>
            <a:ahLst/>
            <a:cxnLst/>
            <a:rect l="l" t="t" r="r" b="b"/>
            <a:pathLst>
              <a:path w="2565400" h="1117600">
                <a:moveTo>
                  <a:pt x="0" y="0"/>
                </a:moveTo>
                <a:lnTo>
                  <a:pt x="2564892" y="0"/>
                </a:lnTo>
                <a:lnTo>
                  <a:pt x="2564892" y="1117091"/>
                </a:lnTo>
                <a:lnTo>
                  <a:pt x="0" y="111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28964" y="4634255"/>
            <a:ext cx="2622550" cy="1174750"/>
          </a:xfrm>
          <a:custGeom>
            <a:avLst/>
            <a:gdLst/>
            <a:ahLst/>
            <a:cxnLst/>
            <a:rect l="l" t="t" r="r" b="b"/>
            <a:pathLst>
              <a:path w="2622550" h="1174750">
                <a:moveTo>
                  <a:pt x="2622283" y="1174457"/>
                </a:moveTo>
                <a:lnTo>
                  <a:pt x="0" y="1174457"/>
                </a:lnTo>
                <a:lnTo>
                  <a:pt x="0" y="0"/>
                </a:lnTo>
                <a:lnTo>
                  <a:pt x="2622283" y="0"/>
                </a:lnTo>
                <a:lnTo>
                  <a:pt x="2622283" y="28575"/>
                </a:lnTo>
                <a:lnTo>
                  <a:pt x="57150" y="28575"/>
                </a:lnTo>
                <a:lnTo>
                  <a:pt x="28575" y="57150"/>
                </a:lnTo>
                <a:lnTo>
                  <a:pt x="57150" y="57150"/>
                </a:lnTo>
                <a:lnTo>
                  <a:pt x="57150" y="1117307"/>
                </a:lnTo>
                <a:lnTo>
                  <a:pt x="28575" y="1117307"/>
                </a:lnTo>
                <a:lnTo>
                  <a:pt x="57150" y="1145882"/>
                </a:lnTo>
                <a:lnTo>
                  <a:pt x="2622283" y="1145882"/>
                </a:lnTo>
                <a:lnTo>
                  <a:pt x="2622283" y="1174457"/>
                </a:lnTo>
                <a:close/>
              </a:path>
              <a:path w="2622550" h="1174750">
                <a:moveTo>
                  <a:pt x="57150" y="57150"/>
                </a:moveTo>
                <a:lnTo>
                  <a:pt x="28575" y="57150"/>
                </a:lnTo>
                <a:lnTo>
                  <a:pt x="57150" y="28575"/>
                </a:lnTo>
                <a:lnTo>
                  <a:pt x="57150" y="57150"/>
                </a:lnTo>
                <a:close/>
              </a:path>
              <a:path w="2622550" h="1174750">
                <a:moveTo>
                  <a:pt x="2565133" y="57150"/>
                </a:moveTo>
                <a:lnTo>
                  <a:pt x="57150" y="57150"/>
                </a:lnTo>
                <a:lnTo>
                  <a:pt x="57150" y="28575"/>
                </a:lnTo>
                <a:lnTo>
                  <a:pt x="2565133" y="28575"/>
                </a:lnTo>
                <a:lnTo>
                  <a:pt x="2565133" y="57150"/>
                </a:lnTo>
                <a:close/>
              </a:path>
              <a:path w="2622550" h="1174750">
                <a:moveTo>
                  <a:pt x="2565133" y="1145882"/>
                </a:moveTo>
                <a:lnTo>
                  <a:pt x="2565133" y="28575"/>
                </a:lnTo>
                <a:lnTo>
                  <a:pt x="2593708" y="57150"/>
                </a:lnTo>
                <a:lnTo>
                  <a:pt x="2622283" y="57150"/>
                </a:lnTo>
                <a:lnTo>
                  <a:pt x="2622283" y="1117307"/>
                </a:lnTo>
                <a:lnTo>
                  <a:pt x="2593708" y="1117307"/>
                </a:lnTo>
                <a:lnTo>
                  <a:pt x="2565133" y="1145882"/>
                </a:lnTo>
                <a:close/>
              </a:path>
              <a:path w="2622550" h="1174750">
                <a:moveTo>
                  <a:pt x="2622283" y="57150"/>
                </a:moveTo>
                <a:lnTo>
                  <a:pt x="2593708" y="57150"/>
                </a:lnTo>
                <a:lnTo>
                  <a:pt x="2565133" y="28575"/>
                </a:lnTo>
                <a:lnTo>
                  <a:pt x="2622283" y="28575"/>
                </a:lnTo>
                <a:lnTo>
                  <a:pt x="2622283" y="57150"/>
                </a:lnTo>
                <a:close/>
              </a:path>
              <a:path w="2622550" h="1174750">
                <a:moveTo>
                  <a:pt x="57150" y="1145882"/>
                </a:moveTo>
                <a:lnTo>
                  <a:pt x="28575" y="1117307"/>
                </a:lnTo>
                <a:lnTo>
                  <a:pt x="57150" y="1117307"/>
                </a:lnTo>
                <a:lnTo>
                  <a:pt x="57150" y="1145882"/>
                </a:lnTo>
                <a:close/>
              </a:path>
              <a:path w="2622550" h="1174750">
                <a:moveTo>
                  <a:pt x="2565133" y="1145882"/>
                </a:moveTo>
                <a:lnTo>
                  <a:pt x="57150" y="1145882"/>
                </a:lnTo>
                <a:lnTo>
                  <a:pt x="57150" y="1117307"/>
                </a:lnTo>
                <a:lnTo>
                  <a:pt x="2565133" y="1117307"/>
                </a:lnTo>
                <a:lnTo>
                  <a:pt x="2565133" y="1145882"/>
                </a:lnTo>
                <a:close/>
              </a:path>
              <a:path w="2622550" h="1174750">
                <a:moveTo>
                  <a:pt x="2622283" y="1145882"/>
                </a:moveTo>
                <a:lnTo>
                  <a:pt x="2565133" y="1145882"/>
                </a:lnTo>
                <a:lnTo>
                  <a:pt x="2593708" y="1117307"/>
                </a:lnTo>
                <a:lnTo>
                  <a:pt x="2622283" y="1117307"/>
                </a:lnTo>
                <a:lnTo>
                  <a:pt x="2622283" y="1145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7446" y="2423934"/>
            <a:ext cx="4246727" cy="1772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93111" y="3832262"/>
            <a:ext cx="18275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13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22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215">
                <a:solidFill>
                  <a:srgbClr val="FFFFFF"/>
                </a:solidFill>
                <a:latin typeface="Calibri"/>
                <a:cs typeface="Calibri"/>
              </a:rPr>
              <a:t>++</a:t>
            </a:r>
            <a:r>
              <a:rPr dirty="0" sz="2800" spc="22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12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254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baseline="1984" sz="4200" spc="-7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baseline="1984" sz="4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11513" y="4831892"/>
            <a:ext cx="604520" cy="572770"/>
          </a:xfrm>
          <a:custGeom>
            <a:avLst/>
            <a:gdLst/>
            <a:ahLst/>
            <a:cxnLst/>
            <a:rect l="l" t="t" r="r" b="b"/>
            <a:pathLst>
              <a:path w="604520" h="572770">
                <a:moveTo>
                  <a:pt x="603910" y="572388"/>
                </a:moveTo>
                <a:lnTo>
                  <a:pt x="0" y="572388"/>
                </a:lnTo>
                <a:lnTo>
                  <a:pt x="0" y="0"/>
                </a:lnTo>
                <a:lnTo>
                  <a:pt x="603910" y="0"/>
                </a:lnTo>
                <a:lnTo>
                  <a:pt x="603910" y="2794"/>
                </a:lnTo>
                <a:lnTo>
                  <a:pt x="16268" y="2794"/>
                </a:lnTo>
                <a:lnTo>
                  <a:pt x="2793" y="16256"/>
                </a:lnTo>
                <a:lnTo>
                  <a:pt x="19050" y="32514"/>
                </a:lnTo>
                <a:lnTo>
                  <a:pt x="19050" y="539876"/>
                </a:lnTo>
                <a:lnTo>
                  <a:pt x="2793" y="556133"/>
                </a:lnTo>
                <a:lnTo>
                  <a:pt x="16268" y="569607"/>
                </a:lnTo>
                <a:lnTo>
                  <a:pt x="603910" y="569607"/>
                </a:lnTo>
                <a:lnTo>
                  <a:pt x="603910" y="572388"/>
                </a:lnTo>
                <a:close/>
              </a:path>
              <a:path w="604520" h="572770">
                <a:moveTo>
                  <a:pt x="19050" y="32514"/>
                </a:moveTo>
                <a:lnTo>
                  <a:pt x="2793" y="16256"/>
                </a:lnTo>
                <a:lnTo>
                  <a:pt x="16268" y="2794"/>
                </a:lnTo>
                <a:lnTo>
                  <a:pt x="22999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2514"/>
                </a:lnTo>
                <a:close/>
              </a:path>
              <a:path w="604520" h="572770">
                <a:moveTo>
                  <a:pt x="571398" y="19050"/>
                </a:moveTo>
                <a:lnTo>
                  <a:pt x="32524" y="19050"/>
                </a:lnTo>
                <a:lnTo>
                  <a:pt x="16268" y="2794"/>
                </a:lnTo>
                <a:lnTo>
                  <a:pt x="587654" y="2794"/>
                </a:lnTo>
                <a:lnTo>
                  <a:pt x="571398" y="19050"/>
                </a:lnTo>
                <a:close/>
              </a:path>
              <a:path w="604520" h="572770">
                <a:moveTo>
                  <a:pt x="531952" y="85432"/>
                </a:moveTo>
                <a:lnTo>
                  <a:pt x="518490" y="71958"/>
                </a:lnTo>
                <a:lnTo>
                  <a:pt x="587654" y="2794"/>
                </a:lnTo>
                <a:lnTo>
                  <a:pt x="594391" y="9525"/>
                </a:lnTo>
                <a:lnTo>
                  <a:pt x="584860" y="9525"/>
                </a:lnTo>
                <a:lnTo>
                  <a:pt x="584860" y="32524"/>
                </a:lnTo>
                <a:lnTo>
                  <a:pt x="548220" y="69164"/>
                </a:lnTo>
                <a:lnTo>
                  <a:pt x="534746" y="69164"/>
                </a:lnTo>
                <a:lnTo>
                  <a:pt x="534746" y="82638"/>
                </a:lnTo>
                <a:lnTo>
                  <a:pt x="531952" y="85432"/>
                </a:lnTo>
                <a:close/>
              </a:path>
              <a:path w="604520" h="572770">
                <a:moveTo>
                  <a:pt x="603910" y="569607"/>
                </a:moveTo>
                <a:lnTo>
                  <a:pt x="587654" y="569607"/>
                </a:lnTo>
                <a:lnTo>
                  <a:pt x="601129" y="556133"/>
                </a:lnTo>
                <a:lnTo>
                  <a:pt x="584870" y="539876"/>
                </a:lnTo>
                <a:lnTo>
                  <a:pt x="584870" y="32514"/>
                </a:lnTo>
                <a:lnTo>
                  <a:pt x="601129" y="16256"/>
                </a:lnTo>
                <a:lnTo>
                  <a:pt x="587654" y="2794"/>
                </a:lnTo>
                <a:lnTo>
                  <a:pt x="603910" y="2794"/>
                </a:lnTo>
                <a:lnTo>
                  <a:pt x="603910" y="569607"/>
                </a:lnTo>
                <a:close/>
              </a:path>
              <a:path w="604520" h="57277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604520" h="572770">
                <a:moveTo>
                  <a:pt x="69164" y="82638"/>
                </a:moveTo>
                <a:lnTo>
                  <a:pt x="19059" y="32524"/>
                </a:lnTo>
                <a:lnTo>
                  <a:pt x="19050" y="9525"/>
                </a:lnTo>
                <a:lnTo>
                  <a:pt x="22999" y="9525"/>
                </a:lnTo>
                <a:lnTo>
                  <a:pt x="82638" y="69164"/>
                </a:lnTo>
                <a:lnTo>
                  <a:pt x="69164" y="69164"/>
                </a:lnTo>
                <a:lnTo>
                  <a:pt x="69164" y="82638"/>
                </a:lnTo>
                <a:close/>
              </a:path>
              <a:path w="604520" h="572770">
                <a:moveTo>
                  <a:pt x="584860" y="32524"/>
                </a:moveTo>
                <a:lnTo>
                  <a:pt x="584860" y="9525"/>
                </a:lnTo>
                <a:lnTo>
                  <a:pt x="594385" y="19050"/>
                </a:lnTo>
                <a:lnTo>
                  <a:pt x="598335" y="19050"/>
                </a:lnTo>
                <a:lnTo>
                  <a:pt x="584860" y="32524"/>
                </a:lnTo>
                <a:close/>
              </a:path>
              <a:path w="604520" h="572770">
                <a:moveTo>
                  <a:pt x="598335" y="19050"/>
                </a:moveTo>
                <a:lnTo>
                  <a:pt x="594385" y="19050"/>
                </a:lnTo>
                <a:lnTo>
                  <a:pt x="584860" y="9525"/>
                </a:lnTo>
                <a:lnTo>
                  <a:pt x="594391" y="9525"/>
                </a:lnTo>
                <a:lnTo>
                  <a:pt x="601129" y="16256"/>
                </a:lnTo>
                <a:lnTo>
                  <a:pt x="598335" y="19050"/>
                </a:lnTo>
                <a:close/>
              </a:path>
              <a:path w="604520" h="572770">
                <a:moveTo>
                  <a:pt x="71958" y="85432"/>
                </a:moveTo>
                <a:lnTo>
                  <a:pt x="69164" y="82638"/>
                </a:lnTo>
                <a:lnTo>
                  <a:pt x="69164" y="69164"/>
                </a:lnTo>
                <a:lnTo>
                  <a:pt x="82638" y="69164"/>
                </a:lnTo>
                <a:lnTo>
                  <a:pt x="85432" y="71958"/>
                </a:lnTo>
                <a:lnTo>
                  <a:pt x="71958" y="85432"/>
                </a:lnTo>
                <a:close/>
              </a:path>
              <a:path w="604520" h="572770">
                <a:moveTo>
                  <a:pt x="81470" y="85432"/>
                </a:moveTo>
                <a:lnTo>
                  <a:pt x="71958" y="85432"/>
                </a:lnTo>
                <a:lnTo>
                  <a:pt x="85432" y="71958"/>
                </a:lnTo>
                <a:lnTo>
                  <a:pt x="82638" y="69164"/>
                </a:lnTo>
                <a:lnTo>
                  <a:pt x="521284" y="69164"/>
                </a:lnTo>
                <a:lnTo>
                  <a:pt x="518490" y="71958"/>
                </a:lnTo>
                <a:lnTo>
                  <a:pt x="525214" y="78689"/>
                </a:lnTo>
                <a:lnTo>
                  <a:pt x="88214" y="78689"/>
                </a:lnTo>
                <a:lnTo>
                  <a:pt x="81470" y="85432"/>
                </a:lnTo>
                <a:close/>
              </a:path>
              <a:path w="604520" h="572770">
                <a:moveTo>
                  <a:pt x="534746" y="82638"/>
                </a:moveTo>
                <a:lnTo>
                  <a:pt x="534746" y="69164"/>
                </a:lnTo>
                <a:lnTo>
                  <a:pt x="548220" y="69164"/>
                </a:lnTo>
                <a:lnTo>
                  <a:pt x="534746" y="82638"/>
                </a:lnTo>
                <a:close/>
              </a:path>
              <a:path w="604520" h="572770">
                <a:moveTo>
                  <a:pt x="88214" y="88214"/>
                </a:moveTo>
                <a:lnTo>
                  <a:pt x="78689" y="88214"/>
                </a:lnTo>
                <a:lnTo>
                  <a:pt x="88214" y="78689"/>
                </a:lnTo>
                <a:lnTo>
                  <a:pt x="88214" y="88214"/>
                </a:lnTo>
                <a:close/>
              </a:path>
              <a:path w="604520" h="572770">
                <a:moveTo>
                  <a:pt x="515696" y="88214"/>
                </a:moveTo>
                <a:lnTo>
                  <a:pt x="88214" y="88214"/>
                </a:lnTo>
                <a:lnTo>
                  <a:pt x="88214" y="78689"/>
                </a:lnTo>
                <a:lnTo>
                  <a:pt x="515696" y="78689"/>
                </a:lnTo>
                <a:lnTo>
                  <a:pt x="515696" y="88214"/>
                </a:lnTo>
                <a:close/>
              </a:path>
              <a:path w="604520" h="572770">
                <a:moveTo>
                  <a:pt x="515696" y="493699"/>
                </a:moveTo>
                <a:lnTo>
                  <a:pt x="515696" y="78689"/>
                </a:lnTo>
                <a:lnTo>
                  <a:pt x="525221" y="88214"/>
                </a:lnTo>
                <a:lnTo>
                  <a:pt x="534746" y="88214"/>
                </a:lnTo>
                <a:lnTo>
                  <a:pt x="534746" y="484174"/>
                </a:lnTo>
                <a:lnTo>
                  <a:pt x="525221" y="484174"/>
                </a:lnTo>
                <a:lnTo>
                  <a:pt x="515696" y="493699"/>
                </a:lnTo>
                <a:close/>
              </a:path>
              <a:path w="604520" h="572770">
                <a:moveTo>
                  <a:pt x="534746" y="88214"/>
                </a:moveTo>
                <a:lnTo>
                  <a:pt x="525221" y="88214"/>
                </a:lnTo>
                <a:lnTo>
                  <a:pt x="515696" y="78689"/>
                </a:lnTo>
                <a:lnTo>
                  <a:pt x="525214" y="78689"/>
                </a:lnTo>
                <a:lnTo>
                  <a:pt x="531952" y="85432"/>
                </a:lnTo>
                <a:lnTo>
                  <a:pt x="534746" y="85432"/>
                </a:lnTo>
                <a:lnTo>
                  <a:pt x="534746" y="88214"/>
                </a:lnTo>
                <a:close/>
              </a:path>
              <a:path w="604520" h="572770">
                <a:moveTo>
                  <a:pt x="69164" y="489762"/>
                </a:moveTo>
                <a:lnTo>
                  <a:pt x="69164" y="82638"/>
                </a:lnTo>
                <a:lnTo>
                  <a:pt x="71958" y="85432"/>
                </a:lnTo>
                <a:lnTo>
                  <a:pt x="81470" y="85432"/>
                </a:lnTo>
                <a:lnTo>
                  <a:pt x="78689" y="88214"/>
                </a:lnTo>
                <a:lnTo>
                  <a:pt x="88214" y="88214"/>
                </a:lnTo>
                <a:lnTo>
                  <a:pt x="88214" y="484174"/>
                </a:lnTo>
                <a:lnTo>
                  <a:pt x="78689" y="484174"/>
                </a:lnTo>
                <a:lnTo>
                  <a:pt x="81483" y="486968"/>
                </a:lnTo>
                <a:lnTo>
                  <a:pt x="71958" y="486968"/>
                </a:lnTo>
                <a:lnTo>
                  <a:pt x="69164" y="489762"/>
                </a:lnTo>
                <a:close/>
              </a:path>
              <a:path w="604520" h="572770">
                <a:moveTo>
                  <a:pt x="534746" y="85432"/>
                </a:moveTo>
                <a:lnTo>
                  <a:pt x="531952" y="85432"/>
                </a:lnTo>
                <a:lnTo>
                  <a:pt x="534746" y="82638"/>
                </a:lnTo>
                <a:lnTo>
                  <a:pt x="534746" y="85432"/>
                </a:lnTo>
                <a:close/>
              </a:path>
              <a:path w="604520" h="572770">
                <a:moveTo>
                  <a:pt x="88214" y="493699"/>
                </a:moveTo>
                <a:lnTo>
                  <a:pt x="78689" y="484174"/>
                </a:lnTo>
                <a:lnTo>
                  <a:pt x="88214" y="484174"/>
                </a:lnTo>
                <a:lnTo>
                  <a:pt x="88214" y="493699"/>
                </a:lnTo>
                <a:close/>
              </a:path>
              <a:path w="604520" h="572770">
                <a:moveTo>
                  <a:pt x="515696" y="493699"/>
                </a:moveTo>
                <a:lnTo>
                  <a:pt x="88214" y="493699"/>
                </a:lnTo>
                <a:lnTo>
                  <a:pt x="88214" y="484174"/>
                </a:lnTo>
                <a:lnTo>
                  <a:pt x="515696" y="484174"/>
                </a:lnTo>
                <a:lnTo>
                  <a:pt x="515696" y="493699"/>
                </a:lnTo>
                <a:close/>
              </a:path>
              <a:path w="604520" h="572770">
                <a:moveTo>
                  <a:pt x="525221" y="493699"/>
                </a:moveTo>
                <a:lnTo>
                  <a:pt x="515696" y="493699"/>
                </a:lnTo>
                <a:lnTo>
                  <a:pt x="525221" y="484174"/>
                </a:lnTo>
                <a:lnTo>
                  <a:pt x="534746" y="484174"/>
                </a:lnTo>
                <a:lnTo>
                  <a:pt x="534746" y="486968"/>
                </a:lnTo>
                <a:lnTo>
                  <a:pt x="531952" y="486968"/>
                </a:lnTo>
                <a:lnTo>
                  <a:pt x="525221" y="493699"/>
                </a:lnTo>
                <a:close/>
              </a:path>
              <a:path w="604520" h="572770">
                <a:moveTo>
                  <a:pt x="82639" y="503224"/>
                </a:moveTo>
                <a:lnTo>
                  <a:pt x="69164" y="503224"/>
                </a:lnTo>
                <a:lnTo>
                  <a:pt x="69164" y="489762"/>
                </a:lnTo>
                <a:lnTo>
                  <a:pt x="71958" y="486968"/>
                </a:lnTo>
                <a:lnTo>
                  <a:pt x="85432" y="500430"/>
                </a:lnTo>
                <a:lnTo>
                  <a:pt x="82639" y="503224"/>
                </a:lnTo>
                <a:close/>
              </a:path>
              <a:path w="604520" h="572770">
                <a:moveTo>
                  <a:pt x="521283" y="503224"/>
                </a:moveTo>
                <a:lnTo>
                  <a:pt x="82639" y="503224"/>
                </a:lnTo>
                <a:lnTo>
                  <a:pt x="85432" y="500430"/>
                </a:lnTo>
                <a:lnTo>
                  <a:pt x="71958" y="486968"/>
                </a:lnTo>
                <a:lnTo>
                  <a:pt x="81483" y="486968"/>
                </a:lnTo>
                <a:lnTo>
                  <a:pt x="88214" y="493699"/>
                </a:lnTo>
                <a:lnTo>
                  <a:pt x="525221" y="493699"/>
                </a:lnTo>
                <a:lnTo>
                  <a:pt x="518490" y="500430"/>
                </a:lnTo>
                <a:lnTo>
                  <a:pt x="521283" y="503224"/>
                </a:lnTo>
                <a:close/>
              </a:path>
              <a:path w="604520" h="572770">
                <a:moveTo>
                  <a:pt x="587654" y="569607"/>
                </a:moveTo>
                <a:lnTo>
                  <a:pt x="518490" y="500430"/>
                </a:lnTo>
                <a:lnTo>
                  <a:pt x="531952" y="486968"/>
                </a:lnTo>
                <a:lnTo>
                  <a:pt x="534746" y="489762"/>
                </a:lnTo>
                <a:lnTo>
                  <a:pt x="534746" y="503224"/>
                </a:lnTo>
                <a:lnTo>
                  <a:pt x="548211" y="503224"/>
                </a:lnTo>
                <a:lnTo>
                  <a:pt x="584860" y="539867"/>
                </a:lnTo>
                <a:lnTo>
                  <a:pt x="584860" y="562863"/>
                </a:lnTo>
                <a:lnTo>
                  <a:pt x="594398" y="562863"/>
                </a:lnTo>
                <a:lnTo>
                  <a:pt x="587654" y="569607"/>
                </a:lnTo>
                <a:close/>
              </a:path>
              <a:path w="604520" h="572770">
                <a:moveTo>
                  <a:pt x="534746" y="489762"/>
                </a:moveTo>
                <a:lnTo>
                  <a:pt x="531952" y="486968"/>
                </a:lnTo>
                <a:lnTo>
                  <a:pt x="534746" y="486968"/>
                </a:lnTo>
                <a:lnTo>
                  <a:pt x="534746" y="489762"/>
                </a:lnTo>
                <a:close/>
              </a:path>
              <a:path w="604520" h="572770">
                <a:moveTo>
                  <a:pt x="548211" y="503224"/>
                </a:moveTo>
                <a:lnTo>
                  <a:pt x="534746" y="503224"/>
                </a:lnTo>
                <a:lnTo>
                  <a:pt x="534746" y="489762"/>
                </a:lnTo>
                <a:lnTo>
                  <a:pt x="548211" y="503224"/>
                </a:lnTo>
                <a:close/>
              </a:path>
              <a:path w="604520" h="572770">
                <a:moveTo>
                  <a:pt x="23011" y="562863"/>
                </a:moveTo>
                <a:lnTo>
                  <a:pt x="19050" y="562863"/>
                </a:lnTo>
                <a:lnTo>
                  <a:pt x="19059" y="539867"/>
                </a:lnTo>
                <a:lnTo>
                  <a:pt x="69164" y="489762"/>
                </a:lnTo>
                <a:lnTo>
                  <a:pt x="69164" y="503224"/>
                </a:lnTo>
                <a:lnTo>
                  <a:pt x="82639" y="503224"/>
                </a:lnTo>
                <a:lnTo>
                  <a:pt x="23011" y="562863"/>
                </a:lnTo>
                <a:close/>
              </a:path>
              <a:path w="604520" h="572770">
                <a:moveTo>
                  <a:pt x="584860" y="562863"/>
                </a:moveTo>
                <a:lnTo>
                  <a:pt x="584860" y="539867"/>
                </a:lnTo>
                <a:lnTo>
                  <a:pt x="598334" y="553338"/>
                </a:lnTo>
                <a:lnTo>
                  <a:pt x="594385" y="553338"/>
                </a:lnTo>
                <a:lnTo>
                  <a:pt x="584860" y="562863"/>
                </a:lnTo>
                <a:close/>
              </a:path>
              <a:path w="604520" h="572770">
                <a:moveTo>
                  <a:pt x="16268" y="569607"/>
                </a:moveTo>
                <a:lnTo>
                  <a:pt x="2793" y="556133"/>
                </a:lnTo>
                <a:lnTo>
                  <a:pt x="19050" y="539876"/>
                </a:lnTo>
                <a:lnTo>
                  <a:pt x="19050" y="553338"/>
                </a:lnTo>
                <a:lnTo>
                  <a:pt x="9525" y="553338"/>
                </a:lnTo>
                <a:lnTo>
                  <a:pt x="19050" y="562863"/>
                </a:lnTo>
                <a:lnTo>
                  <a:pt x="23011" y="562863"/>
                </a:lnTo>
                <a:lnTo>
                  <a:pt x="16268" y="569607"/>
                </a:lnTo>
                <a:close/>
              </a:path>
              <a:path w="604520" h="572770">
                <a:moveTo>
                  <a:pt x="19050" y="562863"/>
                </a:moveTo>
                <a:lnTo>
                  <a:pt x="9525" y="553338"/>
                </a:lnTo>
                <a:lnTo>
                  <a:pt x="19050" y="553338"/>
                </a:lnTo>
                <a:lnTo>
                  <a:pt x="19050" y="562863"/>
                </a:lnTo>
                <a:close/>
              </a:path>
              <a:path w="604520" h="572770">
                <a:moveTo>
                  <a:pt x="587654" y="569607"/>
                </a:moveTo>
                <a:lnTo>
                  <a:pt x="16268" y="569607"/>
                </a:lnTo>
                <a:lnTo>
                  <a:pt x="32534" y="553338"/>
                </a:lnTo>
                <a:lnTo>
                  <a:pt x="571388" y="553338"/>
                </a:lnTo>
                <a:lnTo>
                  <a:pt x="587654" y="569607"/>
                </a:lnTo>
                <a:close/>
              </a:path>
              <a:path w="604520" h="572770">
                <a:moveTo>
                  <a:pt x="594398" y="562863"/>
                </a:moveTo>
                <a:lnTo>
                  <a:pt x="584860" y="562863"/>
                </a:lnTo>
                <a:lnTo>
                  <a:pt x="594385" y="553338"/>
                </a:lnTo>
                <a:lnTo>
                  <a:pt x="598334" y="553338"/>
                </a:lnTo>
                <a:lnTo>
                  <a:pt x="601129" y="556133"/>
                </a:lnTo>
                <a:lnTo>
                  <a:pt x="594398" y="562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22827" y="4845138"/>
            <a:ext cx="605790" cy="572770"/>
          </a:xfrm>
          <a:custGeom>
            <a:avLst/>
            <a:gdLst/>
            <a:ahLst/>
            <a:cxnLst/>
            <a:rect l="l" t="t" r="r" b="b"/>
            <a:pathLst>
              <a:path w="605789" h="572770">
                <a:moveTo>
                  <a:pt x="605777" y="572401"/>
                </a:moveTo>
                <a:lnTo>
                  <a:pt x="0" y="572401"/>
                </a:lnTo>
                <a:lnTo>
                  <a:pt x="0" y="0"/>
                </a:lnTo>
                <a:lnTo>
                  <a:pt x="605777" y="0"/>
                </a:lnTo>
                <a:lnTo>
                  <a:pt x="605777" y="2793"/>
                </a:lnTo>
                <a:lnTo>
                  <a:pt x="16268" y="2793"/>
                </a:lnTo>
                <a:lnTo>
                  <a:pt x="2793" y="16268"/>
                </a:lnTo>
                <a:lnTo>
                  <a:pt x="19050" y="32524"/>
                </a:lnTo>
                <a:lnTo>
                  <a:pt x="19050" y="539886"/>
                </a:lnTo>
                <a:lnTo>
                  <a:pt x="2793" y="556145"/>
                </a:lnTo>
                <a:lnTo>
                  <a:pt x="16268" y="569607"/>
                </a:lnTo>
                <a:lnTo>
                  <a:pt x="605777" y="569607"/>
                </a:lnTo>
                <a:lnTo>
                  <a:pt x="605777" y="572401"/>
                </a:lnTo>
                <a:close/>
              </a:path>
              <a:path w="605789" h="572770">
                <a:moveTo>
                  <a:pt x="19050" y="32524"/>
                </a:moveTo>
                <a:lnTo>
                  <a:pt x="2793" y="16268"/>
                </a:lnTo>
                <a:lnTo>
                  <a:pt x="16268" y="2793"/>
                </a:lnTo>
                <a:lnTo>
                  <a:pt x="22999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2524"/>
                </a:lnTo>
                <a:close/>
              </a:path>
              <a:path w="605789" h="572770">
                <a:moveTo>
                  <a:pt x="573265" y="19050"/>
                </a:moveTo>
                <a:lnTo>
                  <a:pt x="32524" y="19050"/>
                </a:lnTo>
                <a:lnTo>
                  <a:pt x="16268" y="2793"/>
                </a:lnTo>
                <a:lnTo>
                  <a:pt x="589521" y="2793"/>
                </a:lnTo>
                <a:lnTo>
                  <a:pt x="573265" y="19050"/>
                </a:lnTo>
                <a:close/>
              </a:path>
              <a:path w="605789" h="572770">
                <a:moveTo>
                  <a:pt x="533819" y="85432"/>
                </a:moveTo>
                <a:lnTo>
                  <a:pt x="520357" y="71958"/>
                </a:lnTo>
                <a:lnTo>
                  <a:pt x="589521" y="2793"/>
                </a:lnTo>
                <a:lnTo>
                  <a:pt x="596252" y="9525"/>
                </a:lnTo>
                <a:lnTo>
                  <a:pt x="586727" y="9525"/>
                </a:lnTo>
                <a:lnTo>
                  <a:pt x="586727" y="32534"/>
                </a:lnTo>
                <a:lnTo>
                  <a:pt x="550078" y="69176"/>
                </a:lnTo>
                <a:lnTo>
                  <a:pt x="536613" y="69176"/>
                </a:lnTo>
                <a:lnTo>
                  <a:pt x="536600" y="82651"/>
                </a:lnTo>
                <a:lnTo>
                  <a:pt x="533819" y="85432"/>
                </a:lnTo>
                <a:close/>
              </a:path>
              <a:path w="605789" h="572770">
                <a:moveTo>
                  <a:pt x="605777" y="569607"/>
                </a:moveTo>
                <a:lnTo>
                  <a:pt x="589521" y="569607"/>
                </a:lnTo>
                <a:lnTo>
                  <a:pt x="602995" y="556145"/>
                </a:lnTo>
                <a:lnTo>
                  <a:pt x="586737" y="539886"/>
                </a:lnTo>
                <a:lnTo>
                  <a:pt x="586737" y="32524"/>
                </a:lnTo>
                <a:lnTo>
                  <a:pt x="602995" y="16268"/>
                </a:lnTo>
                <a:lnTo>
                  <a:pt x="589521" y="2793"/>
                </a:lnTo>
                <a:lnTo>
                  <a:pt x="605777" y="2793"/>
                </a:lnTo>
                <a:lnTo>
                  <a:pt x="605777" y="569607"/>
                </a:lnTo>
                <a:close/>
              </a:path>
              <a:path w="605789" h="57277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605789" h="572770">
                <a:moveTo>
                  <a:pt x="69176" y="82651"/>
                </a:moveTo>
                <a:lnTo>
                  <a:pt x="19059" y="32534"/>
                </a:lnTo>
                <a:lnTo>
                  <a:pt x="19050" y="9525"/>
                </a:lnTo>
                <a:lnTo>
                  <a:pt x="22999" y="9525"/>
                </a:lnTo>
                <a:lnTo>
                  <a:pt x="82651" y="69176"/>
                </a:lnTo>
                <a:lnTo>
                  <a:pt x="69176" y="69176"/>
                </a:lnTo>
                <a:lnTo>
                  <a:pt x="69176" y="82651"/>
                </a:lnTo>
                <a:close/>
              </a:path>
              <a:path w="605789" h="572770">
                <a:moveTo>
                  <a:pt x="586727" y="32534"/>
                </a:moveTo>
                <a:lnTo>
                  <a:pt x="586727" y="9525"/>
                </a:lnTo>
                <a:lnTo>
                  <a:pt x="596252" y="19050"/>
                </a:lnTo>
                <a:lnTo>
                  <a:pt x="600214" y="19050"/>
                </a:lnTo>
                <a:lnTo>
                  <a:pt x="586727" y="32534"/>
                </a:lnTo>
                <a:close/>
              </a:path>
              <a:path w="605789" h="572770">
                <a:moveTo>
                  <a:pt x="600214" y="19050"/>
                </a:moveTo>
                <a:lnTo>
                  <a:pt x="596252" y="19050"/>
                </a:lnTo>
                <a:lnTo>
                  <a:pt x="586727" y="9525"/>
                </a:lnTo>
                <a:lnTo>
                  <a:pt x="596252" y="9525"/>
                </a:lnTo>
                <a:lnTo>
                  <a:pt x="602995" y="16268"/>
                </a:lnTo>
                <a:lnTo>
                  <a:pt x="600214" y="19050"/>
                </a:lnTo>
                <a:close/>
              </a:path>
              <a:path w="605789" h="572770">
                <a:moveTo>
                  <a:pt x="71958" y="85432"/>
                </a:moveTo>
                <a:lnTo>
                  <a:pt x="69176" y="82651"/>
                </a:lnTo>
                <a:lnTo>
                  <a:pt x="69176" y="69176"/>
                </a:lnTo>
                <a:lnTo>
                  <a:pt x="82651" y="69176"/>
                </a:lnTo>
                <a:lnTo>
                  <a:pt x="85432" y="71958"/>
                </a:lnTo>
                <a:lnTo>
                  <a:pt x="71958" y="85432"/>
                </a:lnTo>
                <a:close/>
              </a:path>
              <a:path w="605789" h="572770">
                <a:moveTo>
                  <a:pt x="81495" y="85432"/>
                </a:moveTo>
                <a:lnTo>
                  <a:pt x="71958" y="85432"/>
                </a:lnTo>
                <a:lnTo>
                  <a:pt x="85432" y="71958"/>
                </a:lnTo>
                <a:lnTo>
                  <a:pt x="82651" y="69176"/>
                </a:lnTo>
                <a:lnTo>
                  <a:pt x="523138" y="69176"/>
                </a:lnTo>
                <a:lnTo>
                  <a:pt x="520357" y="71958"/>
                </a:lnTo>
                <a:lnTo>
                  <a:pt x="527094" y="78701"/>
                </a:lnTo>
                <a:lnTo>
                  <a:pt x="88226" y="78701"/>
                </a:lnTo>
                <a:lnTo>
                  <a:pt x="81495" y="85432"/>
                </a:lnTo>
                <a:close/>
              </a:path>
              <a:path w="605789" h="572770">
                <a:moveTo>
                  <a:pt x="536613" y="82639"/>
                </a:moveTo>
                <a:lnTo>
                  <a:pt x="536613" y="69176"/>
                </a:lnTo>
                <a:lnTo>
                  <a:pt x="550078" y="69176"/>
                </a:lnTo>
                <a:lnTo>
                  <a:pt x="536613" y="82639"/>
                </a:lnTo>
                <a:close/>
              </a:path>
              <a:path w="605789" h="572770">
                <a:moveTo>
                  <a:pt x="88226" y="88226"/>
                </a:moveTo>
                <a:lnTo>
                  <a:pt x="78701" y="88226"/>
                </a:lnTo>
                <a:lnTo>
                  <a:pt x="88226" y="78701"/>
                </a:lnTo>
                <a:lnTo>
                  <a:pt x="88226" y="88226"/>
                </a:lnTo>
                <a:close/>
              </a:path>
              <a:path w="605789" h="572770">
                <a:moveTo>
                  <a:pt x="517563" y="88226"/>
                </a:moveTo>
                <a:lnTo>
                  <a:pt x="88226" y="88226"/>
                </a:lnTo>
                <a:lnTo>
                  <a:pt x="88226" y="78701"/>
                </a:lnTo>
                <a:lnTo>
                  <a:pt x="517563" y="78701"/>
                </a:lnTo>
                <a:lnTo>
                  <a:pt x="517563" y="88226"/>
                </a:lnTo>
                <a:close/>
              </a:path>
              <a:path w="605789" h="572770">
                <a:moveTo>
                  <a:pt x="517563" y="493712"/>
                </a:moveTo>
                <a:lnTo>
                  <a:pt x="517563" y="78701"/>
                </a:lnTo>
                <a:lnTo>
                  <a:pt x="527088" y="88226"/>
                </a:lnTo>
                <a:lnTo>
                  <a:pt x="536613" y="88226"/>
                </a:lnTo>
                <a:lnTo>
                  <a:pt x="536613" y="484187"/>
                </a:lnTo>
                <a:lnTo>
                  <a:pt x="527088" y="484187"/>
                </a:lnTo>
                <a:lnTo>
                  <a:pt x="517563" y="493712"/>
                </a:lnTo>
                <a:close/>
              </a:path>
              <a:path w="605789" h="572770">
                <a:moveTo>
                  <a:pt x="536613" y="88226"/>
                </a:moveTo>
                <a:lnTo>
                  <a:pt x="527088" y="88226"/>
                </a:lnTo>
                <a:lnTo>
                  <a:pt x="517563" y="78701"/>
                </a:lnTo>
                <a:lnTo>
                  <a:pt x="527094" y="78701"/>
                </a:lnTo>
                <a:lnTo>
                  <a:pt x="533819" y="85432"/>
                </a:lnTo>
                <a:lnTo>
                  <a:pt x="536613" y="85432"/>
                </a:lnTo>
                <a:lnTo>
                  <a:pt x="536613" y="88226"/>
                </a:lnTo>
                <a:close/>
              </a:path>
              <a:path w="605789" h="572770">
                <a:moveTo>
                  <a:pt x="536613" y="85432"/>
                </a:moveTo>
                <a:lnTo>
                  <a:pt x="533819" y="85432"/>
                </a:lnTo>
                <a:lnTo>
                  <a:pt x="536613" y="82639"/>
                </a:lnTo>
                <a:lnTo>
                  <a:pt x="536613" y="85432"/>
                </a:lnTo>
                <a:close/>
              </a:path>
              <a:path w="605789" h="572770">
                <a:moveTo>
                  <a:pt x="69176" y="489750"/>
                </a:moveTo>
                <a:lnTo>
                  <a:pt x="69176" y="82651"/>
                </a:lnTo>
                <a:lnTo>
                  <a:pt x="71958" y="85432"/>
                </a:lnTo>
                <a:lnTo>
                  <a:pt x="81495" y="85432"/>
                </a:lnTo>
                <a:lnTo>
                  <a:pt x="78701" y="88226"/>
                </a:lnTo>
                <a:lnTo>
                  <a:pt x="88226" y="88226"/>
                </a:lnTo>
                <a:lnTo>
                  <a:pt x="88226" y="484187"/>
                </a:lnTo>
                <a:lnTo>
                  <a:pt x="78701" y="484187"/>
                </a:lnTo>
                <a:lnTo>
                  <a:pt x="81483" y="486968"/>
                </a:lnTo>
                <a:lnTo>
                  <a:pt x="71958" y="486968"/>
                </a:lnTo>
                <a:lnTo>
                  <a:pt x="69176" y="489750"/>
                </a:lnTo>
                <a:close/>
              </a:path>
              <a:path w="605789" h="572770">
                <a:moveTo>
                  <a:pt x="88226" y="493712"/>
                </a:moveTo>
                <a:lnTo>
                  <a:pt x="78701" y="484187"/>
                </a:lnTo>
                <a:lnTo>
                  <a:pt x="88226" y="484187"/>
                </a:lnTo>
                <a:lnTo>
                  <a:pt x="88226" y="493712"/>
                </a:lnTo>
                <a:close/>
              </a:path>
              <a:path w="605789" h="572770">
                <a:moveTo>
                  <a:pt x="517563" y="493712"/>
                </a:moveTo>
                <a:lnTo>
                  <a:pt x="88226" y="493712"/>
                </a:lnTo>
                <a:lnTo>
                  <a:pt x="88226" y="484187"/>
                </a:lnTo>
                <a:lnTo>
                  <a:pt x="517563" y="484187"/>
                </a:lnTo>
                <a:lnTo>
                  <a:pt x="517563" y="493712"/>
                </a:lnTo>
                <a:close/>
              </a:path>
              <a:path w="605789" h="572770">
                <a:moveTo>
                  <a:pt x="527081" y="493712"/>
                </a:moveTo>
                <a:lnTo>
                  <a:pt x="517563" y="493712"/>
                </a:lnTo>
                <a:lnTo>
                  <a:pt x="527088" y="484187"/>
                </a:lnTo>
                <a:lnTo>
                  <a:pt x="536613" y="484187"/>
                </a:lnTo>
                <a:lnTo>
                  <a:pt x="536613" y="486968"/>
                </a:lnTo>
                <a:lnTo>
                  <a:pt x="533819" y="486968"/>
                </a:lnTo>
                <a:lnTo>
                  <a:pt x="527081" y="493712"/>
                </a:lnTo>
                <a:close/>
              </a:path>
              <a:path w="605789" h="572770">
                <a:moveTo>
                  <a:pt x="82638" y="503237"/>
                </a:moveTo>
                <a:lnTo>
                  <a:pt x="69176" y="503237"/>
                </a:lnTo>
                <a:lnTo>
                  <a:pt x="69176" y="489750"/>
                </a:lnTo>
                <a:lnTo>
                  <a:pt x="71958" y="486968"/>
                </a:lnTo>
                <a:lnTo>
                  <a:pt x="85432" y="500443"/>
                </a:lnTo>
                <a:lnTo>
                  <a:pt x="82638" y="503237"/>
                </a:lnTo>
                <a:close/>
              </a:path>
              <a:path w="605789" h="572770">
                <a:moveTo>
                  <a:pt x="523151" y="503237"/>
                </a:moveTo>
                <a:lnTo>
                  <a:pt x="82638" y="503237"/>
                </a:lnTo>
                <a:lnTo>
                  <a:pt x="85432" y="500443"/>
                </a:lnTo>
                <a:lnTo>
                  <a:pt x="71958" y="486968"/>
                </a:lnTo>
                <a:lnTo>
                  <a:pt x="81483" y="486968"/>
                </a:lnTo>
                <a:lnTo>
                  <a:pt x="88226" y="493712"/>
                </a:lnTo>
                <a:lnTo>
                  <a:pt x="527081" y="493712"/>
                </a:lnTo>
                <a:lnTo>
                  <a:pt x="520357" y="500443"/>
                </a:lnTo>
                <a:lnTo>
                  <a:pt x="523151" y="503237"/>
                </a:lnTo>
                <a:close/>
              </a:path>
              <a:path w="605789" h="572770">
                <a:moveTo>
                  <a:pt x="589521" y="569607"/>
                </a:moveTo>
                <a:lnTo>
                  <a:pt x="520357" y="500443"/>
                </a:lnTo>
                <a:lnTo>
                  <a:pt x="533819" y="486968"/>
                </a:lnTo>
                <a:lnTo>
                  <a:pt x="536600" y="489750"/>
                </a:lnTo>
                <a:lnTo>
                  <a:pt x="536613" y="503237"/>
                </a:lnTo>
                <a:lnTo>
                  <a:pt x="550087" y="503237"/>
                </a:lnTo>
                <a:lnTo>
                  <a:pt x="586727" y="539876"/>
                </a:lnTo>
                <a:lnTo>
                  <a:pt x="586727" y="562876"/>
                </a:lnTo>
                <a:lnTo>
                  <a:pt x="596258" y="562876"/>
                </a:lnTo>
                <a:lnTo>
                  <a:pt x="589521" y="569607"/>
                </a:lnTo>
                <a:close/>
              </a:path>
              <a:path w="605789" h="572770">
                <a:moveTo>
                  <a:pt x="536613" y="489762"/>
                </a:moveTo>
                <a:lnTo>
                  <a:pt x="533819" y="486968"/>
                </a:lnTo>
                <a:lnTo>
                  <a:pt x="536613" y="486968"/>
                </a:lnTo>
                <a:lnTo>
                  <a:pt x="536613" y="489762"/>
                </a:lnTo>
                <a:close/>
              </a:path>
              <a:path w="605789" h="572770">
                <a:moveTo>
                  <a:pt x="22999" y="562876"/>
                </a:moveTo>
                <a:lnTo>
                  <a:pt x="19050" y="562876"/>
                </a:lnTo>
                <a:lnTo>
                  <a:pt x="19059" y="539876"/>
                </a:lnTo>
                <a:lnTo>
                  <a:pt x="69176" y="489750"/>
                </a:lnTo>
                <a:lnTo>
                  <a:pt x="69176" y="503237"/>
                </a:lnTo>
                <a:lnTo>
                  <a:pt x="82638" y="503237"/>
                </a:lnTo>
                <a:lnTo>
                  <a:pt x="22999" y="562876"/>
                </a:lnTo>
                <a:close/>
              </a:path>
              <a:path w="605789" h="572770">
                <a:moveTo>
                  <a:pt x="550087" y="503237"/>
                </a:moveTo>
                <a:lnTo>
                  <a:pt x="536613" y="503237"/>
                </a:lnTo>
                <a:lnTo>
                  <a:pt x="536613" y="489762"/>
                </a:lnTo>
                <a:lnTo>
                  <a:pt x="550087" y="503237"/>
                </a:lnTo>
                <a:close/>
              </a:path>
              <a:path w="605789" h="572770">
                <a:moveTo>
                  <a:pt x="586727" y="562876"/>
                </a:moveTo>
                <a:lnTo>
                  <a:pt x="586727" y="539876"/>
                </a:lnTo>
                <a:lnTo>
                  <a:pt x="600201" y="553351"/>
                </a:lnTo>
                <a:lnTo>
                  <a:pt x="596252" y="553351"/>
                </a:lnTo>
                <a:lnTo>
                  <a:pt x="586727" y="562876"/>
                </a:lnTo>
                <a:close/>
              </a:path>
              <a:path w="605789" h="572770">
                <a:moveTo>
                  <a:pt x="16268" y="569607"/>
                </a:moveTo>
                <a:lnTo>
                  <a:pt x="2793" y="556145"/>
                </a:lnTo>
                <a:lnTo>
                  <a:pt x="19050" y="539886"/>
                </a:lnTo>
                <a:lnTo>
                  <a:pt x="19050" y="553351"/>
                </a:lnTo>
                <a:lnTo>
                  <a:pt x="9525" y="553351"/>
                </a:lnTo>
                <a:lnTo>
                  <a:pt x="19050" y="562876"/>
                </a:lnTo>
                <a:lnTo>
                  <a:pt x="22999" y="562876"/>
                </a:lnTo>
                <a:lnTo>
                  <a:pt x="16268" y="569607"/>
                </a:lnTo>
                <a:close/>
              </a:path>
              <a:path w="605789" h="572770">
                <a:moveTo>
                  <a:pt x="19050" y="562876"/>
                </a:moveTo>
                <a:lnTo>
                  <a:pt x="9525" y="553351"/>
                </a:lnTo>
                <a:lnTo>
                  <a:pt x="19050" y="553351"/>
                </a:lnTo>
                <a:lnTo>
                  <a:pt x="19050" y="562876"/>
                </a:lnTo>
                <a:close/>
              </a:path>
              <a:path w="605789" h="572770">
                <a:moveTo>
                  <a:pt x="589521" y="569607"/>
                </a:moveTo>
                <a:lnTo>
                  <a:pt x="16268" y="569607"/>
                </a:lnTo>
                <a:lnTo>
                  <a:pt x="32524" y="553351"/>
                </a:lnTo>
                <a:lnTo>
                  <a:pt x="573265" y="553351"/>
                </a:lnTo>
                <a:lnTo>
                  <a:pt x="589521" y="569607"/>
                </a:lnTo>
                <a:close/>
              </a:path>
              <a:path w="605789" h="572770">
                <a:moveTo>
                  <a:pt x="596258" y="562876"/>
                </a:moveTo>
                <a:lnTo>
                  <a:pt x="586727" y="562876"/>
                </a:lnTo>
                <a:lnTo>
                  <a:pt x="596252" y="553351"/>
                </a:lnTo>
                <a:lnTo>
                  <a:pt x="600201" y="553351"/>
                </a:lnTo>
                <a:lnTo>
                  <a:pt x="602995" y="556145"/>
                </a:lnTo>
                <a:lnTo>
                  <a:pt x="596258" y="562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97236" y="2750947"/>
            <a:ext cx="183896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3685" algn="l"/>
                <a:tab pos="1344295" algn="l"/>
              </a:tabLst>
            </a:pPr>
            <a:r>
              <a:rPr dirty="0" baseline="13888" sz="4200" spc="-7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-5952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1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3888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3888" sz="4200" spc="11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8928" sz="4200" spc="-7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baseline="4960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13888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13888" sz="4200" spc="-18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23809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23809" sz="4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5815" y="2717761"/>
            <a:ext cx="18129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6700" algn="l"/>
              </a:tabLst>
            </a:pPr>
            <a:r>
              <a:rPr dirty="0" baseline="8928" sz="4200" spc="-7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baseline="2976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-5952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800" spc="5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1904" sz="4200" spc="7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7936" sz="4200" spc="75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-3968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-2976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2976" sz="4200" spc="-50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10912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10912" sz="4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5448" y="2747810"/>
            <a:ext cx="1921509" cy="282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3964" y="2747772"/>
            <a:ext cx="1031748" cy="2941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2791" y="2747772"/>
            <a:ext cx="2734056" cy="2823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1791" y="1658289"/>
            <a:ext cx="104387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问题与思考：生活中许多建筑物顶端都安装了避雷针，能够有</a:t>
            </a:r>
            <a:r>
              <a:rPr dirty="0" sz="2800" spc="-5">
                <a:latin typeface="华文楷体"/>
                <a:cs typeface="华文楷体"/>
              </a:rPr>
              <a:t>效 </a:t>
            </a:r>
            <a:r>
              <a:rPr dirty="0" sz="2800">
                <a:latin typeface="华文楷体"/>
                <a:cs typeface="华文楷体"/>
              </a:rPr>
              <a:t>地防止雷击的危害。它的原理是什么呢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791" y="1658289"/>
            <a:ext cx="2259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实验观察</a:t>
            </a:r>
            <a:r>
              <a:rPr dirty="0" sz="2800" spc="-5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4" name="object 4"/>
          <p:cNvSpPr/>
          <p:nvPr/>
        </p:nvSpPr>
        <p:spPr>
          <a:xfrm>
            <a:off x="1092708" y="2215895"/>
            <a:ext cx="6836664" cy="38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791" y="1658289"/>
            <a:ext cx="2259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实验观察</a:t>
            </a:r>
            <a:r>
              <a:rPr dirty="0" sz="2800" spc="-5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4" name="object 4"/>
          <p:cNvSpPr/>
          <p:nvPr/>
        </p:nvSpPr>
        <p:spPr>
          <a:xfrm>
            <a:off x="1092708" y="2215895"/>
            <a:ext cx="6836664" cy="38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2708" y="2232660"/>
            <a:ext cx="6836664" cy="3845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791" y="1658289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实验现</a:t>
            </a:r>
            <a:r>
              <a:rPr dirty="0" sz="2800" spc="-5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4" name="object 4"/>
          <p:cNvSpPr/>
          <p:nvPr/>
        </p:nvSpPr>
        <p:spPr>
          <a:xfrm>
            <a:off x="1092708" y="2215895"/>
            <a:ext cx="6836664" cy="3845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06943" y="5591403"/>
            <a:ext cx="307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▲烛焰被针尖“吹开”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5400" y="3829713"/>
            <a:ext cx="3276600" cy="960755"/>
          </a:xfrm>
          <a:custGeom>
            <a:avLst/>
            <a:gdLst/>
            <a:ahLst/>
            <a:cxnLst/>
            <a:rect l="l" t="t" r="r" b="b"/>
            <a:pathLst>
              <a:path w="3276600" h="960754">
                <a:moveTo>
                  <a:pt x="3276600" y="960316"/>
                </a:moveTo>
                <a:lnTo>
                  <a:pt x="0" y="480158"/>
                </a:lnTo>
                <a:lnTo>
                  <a:pt x="3276600" y="0"/>
                </a:lnTo>
                <a:lnTo>
                  <a:pt x="3276600" y="960316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71140" y="3822714"/>
            <a:ext cx="3321050" cy="973455"/>
          </a:xfrm>
          <a:custGeom>
            <a:avLst/>
            <a:gdLst/>
            <a:ahLst/>
            <a:cxnLst/>
            <a:rect l="l" t="t" r="r" b="b"/>
            <a:pathLst>
              <a:path w="3321050" h="973454">
                <a:moveTo>
                  <a:pt x="3320859" y="973147"/>
                </a:moveTo>
                <a:lnTo>
                  <a:pt x="0" y="486573"/>
                </a:lnTo>
                <a:lnTo>
                  <a:pt x="3320859" y="0"/>
                </a:lnTo>
                <a:lnTo>
                  <a:pt x="3320859" y="12826"/>
                </a:lnTo>
                <a:lnTo>
                  <a:pt x="130440" y="480287"/>
                </a:lnTo>
                <a:lnTo>
                  <a:pt x="44716" y="480287"/>
                </a:lnTo>
                <a:lnTo>
                  <a:pt x="44716" y="492847"/>
                </a:lnTo>
                <a:lnTo>
                  <a:pt x="130440" y="492847"/>
                </a:lnTo>
                <a:lnTo>
                  <a:pt x="3320859" y="960308"/>
                </a:lnTo>
                <a:lnTo>
                  <a:pt x="3320859" y="973147"/>
                </a:lnTo>
                <a:close/>
              </a:path>
              <a:path w="3321050" h="973454">
                <a:moveTo>
                  <a:pt x="44716" y="492847"/>
                </a:moveTo>
                <a:lnTo>
                  <a:pt x="44716" y="480287"/>
                </a:lnTo>
                <a:lnTo>
                  <a:pt x="87578" y="486567"/>
                </a:lnTo>
                <a:lnTo>
                  <a:pt x="44716" y="492847"/>
                </a:lnTo>
                <a:close/>
              </a:path>
              <a:path w="3321050" h="973454">
                <a:moveTo>
                  <a:pt x="87578" y="486567"/>
                </a:moveTo>
                <a:lnTo>
                  <a:pt x="44716" y="480287"/>
                </a:lnTo>
                <a:lnTo>
                  <a:pt x="130440" y="480287"/>
                </a:lnTo>
                <a:lnTo>
                  <a:pt x="87578" y="486567"/>
                </a:lnTo>
                <a:close/>
              </a:path>
              <a:path w="3321050" h="973454">
                <a:moveTo>
                  <a:pt x="130440" y="492847"/>
                </a:moveTo>
                <a:lnTo>
                  <a:pt x="44716" y="492847"/>
                </a:lnTo>
                <a:lnTo>
                  <a:pt x="87622" y="486573"/>
                </a:lnTo>
                <a:lnTo>
                  <a:pt x="130440" y="49284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13444" y="3959313"/>
            <a:ext cx="998029" cy="718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867635" y="3871226"/>
            <a:ext cx="3352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6817" y="4155833"/>
            <a:ext cx="108077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7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4340" sz="4800" spc="-77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8680" sz="4800" spc="-70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13888" sz="48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baseline="-13888" sz="4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17342" y="3765003"/>
            <a:ext cx="8305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9548" sz="4800" spc="-76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5208" sz="4800" spc="-71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9" name="object 9"/>
          <p:cNvSpPr/>
          <p:nvPr/>
        </p:nvSpPr>
        <p:spPr>
          <a:xfrm>
            <a:off x="1260500" y="2224074"/>
            <a:ext cx="1642745" cy="963930"/>
          </a:xfrm>
          <a:custGeom>
            <a:avLst/>
            <a:gdLst/>
            <a:ahLst/>
            <a:cxnLst/>
            <a:rect l="l" t="t" r="r" b="b"/>
            <a:pathLst>
              <a:path w="1642745" h="963930">
                <a:moveTo>
                  <a:pt x="1637487" y="963637"/>
                </a:moveTo>
                <a:lnTo>
                  <a:pt x="4762" y="963637"/>
                </a:lnTo>
                <a:lnTo>
                  <a:pt x="3289" y="963396"/>
                </a:lnTo>
                <a:lnTo>
                  <a:pt x="1955" y="962723"/>
                </a:lnTo>
                <a:lnTo>
                  <a:pt x="901" y="961669"/>
                </a:lnTo>
                <a:lnTo>
                  <a:pt x="228" y="960348"/>
                </a:lnTo>
                <a:lnTo>
                  <a:pt x="0" y="958875"/>
                </a:lnTo>
                <a:lnTo>
                  <a:pt x="0" y="4762"/>
                </a:lnTo>
                <a:lnTo>
                  <a:pt x="4762" y="0"/>
                </a:lnTo>
                <a:lnTo>
                  <a:pt x="1637487" y="0"/>
                </a:lnTo>
                <a:lnTo>
                  <a:pt x="1642249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954112"/>
                </a:lnTo>
                <a:lnTo>
                  <a:pt x="4762" y="954112"/>
                </a:lnTo>
                <a:lnTo>
                  <a:pt x="9525" y="958875"/>
                </a:lnTo>
                <a:lnTo>
                  <a:pt x="1642249" y="958875"/>
                </a:lnTo>
                <a:lnTo>
                  <a:pt x="1642021" y="960348"/>
                </a:lnTo>
                <a:lnTo>
                  <a:pt x="1641348" y="961669"/>
                </a:lnTo>
                <a:lnTo>
                  <a:pt x="1640293" y="962723"/>
                </a:lnTo>
                <a:lnTo>
                  <a:pt x="1638960" y="963396"/>
                </a:lnTo>
                <a:lnTo>
                  <a:pt x="1637487" y="963637"/>
                </a:lnTo>
                <a:close/>
              </a:path>
              <a:path w="1642745" h="96393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642745" h="963930">
                <a:moveTo>
                  <a:pt x="1632724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632724" y="4762"/>
                </a:lnTo>
                <a:lnTo>
                  <a:pt x="1632724" y="9524"/>
                </a:lnTo>
                <a:close/>
              </a:path>
              <a:path w="1642745" h="963930">
                <a:moveTo>
                  <a:pt x="1632724" y="958875"/>
                </a:moveTo>
                <a:lnTo>
                  <a:pt x="1632724" y="4762"/>
                </a:lnTo>
                <a:lnTo>
                  <a:pt x="1637487" y="9524"/>
                </a:lnTo>
                <a:lnTo>
                  <a:pt x="1642249" y="9524"/>
                </a:lnTo>
                <a:lnTo>
                  <a:pt x="1642249" y="954112"/>
                </a:lnTo>
                <a:lnTo>
                  <a:pt x="1637487" y="954112"/>
                </a:lnTo>
                <a:lnTo>
                  <a:pt x="1632724" y="958875"/>
                </a:lnTo>
                <a:close/>
              </a:path>
              <a:path w="1642745" h="963930">
                <a:moveTo>
                  <a:pt x="1642249" y="9524"/>
                </a:moveTo>
                <a:lnTo>
                  <a:pt x="1637487" y="9524"/>
                </a:lnTo>
                <a:lnTo>
                  <a:pt x="1632724" y="4762"/>
                </a:lnTo>
                <a:lnTo>
                  <a:pt x="1642249" y="4762"/>
                </a:lnTo>
                <a:lnTo>
                  <a:pt x="1642249" y="9524"/>
                </a:lnTo>
                <a:close/>
              </a:path>
              <a:path w="1642745" h="963930">
                <a:moveTo>
                  <a:pt x="9525" y="958875"/>
                </a:moveTo>
                <a:lnTo>
                  <a:pt x="4762" y="954112"/>
                </a:lnTo>
                <a:lnTo>
                  <a:pt x="9525" y="954112"/>
                </a:lnTo>
                <a:lnTo>
                  <a:pt x="9525" y="958875"/>
                </a:lnTo>
                <a:close/>
              </a:path>
              <a:path w="1642745" h="963930">
                <a:moveTo>
                  <a:pt x="1632724" y="958875"/>
                </a:moveTo>
                <a:lnTo>
                  <a:pt x="9525" y="958875"/>
                </a:lnTo>
                <a:lnTo>
                  <a:pt x="9525" y="954112"/>
                </a:lnTo>
                <a:lnTo>
                  <a:pt x="1632724" y="954112"/>
                </a:lnTo>
                <a:lnTo>
                  <a:pt x="1632724" y="958875"/>
                </a:lnTo>
                <a:close/>
              </a:path>
              <a:path w="1642745" h="963930">
                <a:moveTo>
                  <a:pt x="1642249" y="958875"/>
                </a:moveTo>
                <a:lnTo>
                  <a:pt x="1632724" y="958875"/>
                </a:lnTo>
                <a:lnTo>
                  <a:pt x="1637487" y="954112"/>
                </a:lnTo>
                <a:lnTo>
                  <a:pt x="1642249" y="954112"/>
                </a:lnTo>
                <a:lnTo>
                  <a:pt x="1642249" y="958875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5309" y="1521954"/>
            <a:ext cx="1969770" cy="157670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530860" indent="-518795">
              <a:lnSpc>
                <a:spcPct val="100000"/>
              </a:lnSpc>
              <a:spcBef>
                <a:spcPts val="1165"/>
              </a:spcBef>
            </a:pPr>
            <a:r>
              <a:rPr dirty="0" sz="2800" spc="-5">
                <a:latin typeface="华文楷体"/>
                <a:cs typeface="华文楷体"/>
              </a:rPr>
              <a:t>3</a:t>
            </a:r>
            <a:r>
              <a:rPr dirty="0" sz="2800">
                <a:latin typeface="华文楷体"/>
                <a:cs typeface="华文楷体"/>
              </a:rPr>
              <a:t>、尖端放</a:t>
            </a:r>
            <a:r>
              <a:rPr dirty="0" sz="2800" spc="-5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  <a:p>
            <a:pPr marL="530860" marR="8890">
              <a:lnSpc>
                <a:spcPct val="100000"/>
              </a:lnSpc>
              <a:spcBef>
                <a:spcPts val="1070"/>
              </a:spcBef>
            </a:pPr>
            <a:r>
              <a:rPr dirty="0" sz="2800">
                <a:latin typeface="华文楷体"/>
                <a:cs typeface="华文楷体"/>
              </a:rPr>
              <a:t>尖端周</a:t>
            </a:r>
            <a:r>
              <a:rPr dirty="0" sz="2800" spc="-5">
                <a:latin typeface="华文楷体"/>
                <a:cs typeface="华文楷体"/>
              </a:rPr>
              <a:t>围 </a:t>
            </a:r>
            <a:r>
              <a:rPr dirty="0" sz="2800">
                <a:latin typeface="华文楷体"/>
                <a:cs typeface="华文楷体"/>
              </a:rPr>
              <a:t>电场很</a:t>
            </a:r>
            <a:r>
              <a:rPr dirty="0" sz="2800" spc="-5">
                <a:latin typeface="华文楷体"/>
                <a:cs typeface="华文楷体"/>
              </a:rPr>
              <a:t>强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5783" y="3956481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5684" y="212445"/>
                </a:moveTo>
                <a:lnTo>
                  <a:pt x="70723" y="204099"/>
                </a:lnTo>
                <a:lnTo>
                  <a:pt x="34001" y="181371"/>
                </a:lnTo>
                <a:lnTo>
                  <a:pt x="9192" y="147691"/>
                </a:lnTo>
                <a:lnTo>
                  <a:pt x="0" y="106502"/>
                </a:lnTo>
                <a:lnTo>
                  <a:pt x="9192" y="64995"/>
                </a:lnTo>
                <a:lnTo>
                  <a:pt x="34001" y="31148"/>
                </a:lnTo>
                <a:lnTo>
                  <a:pt x="70753" y="8348"/>
                </a:lnTo>
                <a:lnTo>
                  <a:pt x="115684" y="0"/>
                </a:lnTo>
                <a:lnTo>
                  <a:pt x="160642" y="8352"/>
                </a:lnTo>
                <a:lnTo>
                  <a:pt x="197342" y="31113"/>
                </a:lnTo>
                <a:lnTo>
                  <a:pt x="222090" y="64877"/>
                </a:lnTo>
                <a:lnTo>
                  <a:pt x="231165" y="106222"/>
                </a:lnTo>
                <a:lnTo>
                  <a:pt x="222090" y="147573"/>
                </a:lnTo>
                <a:lnTo>
                  <a:pt x="197342" y="181336"/>
                </a:lnTo>
                <a:lnTo>
                  <a:pt x="160611" y="204103"/>
                </a:lnTo>
                <a:lnTo>
                  <a:pt x="115684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12380" y="3967378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6077" y="212445"/>
                </a:moveTo>
                <a:lnTo>
                  <a:pt x="71116" y="204099"/>
                </a:lnTo>
                <a:lnTo>
                  <a:pt x="34340" y="181336"/>
                </a:lnTo>
                <a:lnTo>
                  <a:pt x="9415" y="147573"/>
                </a:lnTo>
                <a:lnTo>
                  <a:pt x="0" y="106273"/>
                </a:lnTo>
                <a:lnTo>
                  <a:pt x="9435" y="64877"/>
                </a:lnTo>
                <a:lnTo>
                  <a:pt x="34355" y="31113"/>
                </a:lnTo>
                <a:lnTo>
                  <a:pt x="71122" y="8348"/>
                </a:lnTo>
                <a:lnTo>
                  <a:pt x="116077" y="0"/>
                </a:lnTo>
                <a:lnTo>
                  <a:pt x="161030" y="8348"/>
                </a:lnTo>
                <a:lnTo>
                  <a:pt x="197740" y="31119"/>
                </a:lnTo>
                <a:lnTo>
                  <a:pt x="222488" y="64899"/>
                </a:lnTo>
                <a:lnTo>
                  <a:pt x="231559" y="106222"/>
                </a:lnTo>
                <a:lnTo>
                  <a:pt x="222468" y="147594"/>
                </a:lnTo>
                <a:lnTo>
                  <a:pt x="197725" y="181343"/>
                </a:lnTo>
                <a:lnTo>
                  <a:pt x="161024" y="204100"/>
                </a:lnTo>
                <a:lnTo>
                  <a:pt x="116077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63828" y="3766718"/>
            <a:ext cx="4667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1736" sz="4800" spc="-55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25768" y="3649853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6014" y="212445"/>
                </a:moveTo>
                <a:lnTo>
                  <a:pt x="71040" y="204097"/>
                </a:lnTo>
                <a:lnTo>
                  <a:pt x="34290" y="181405"/>
                </a:lnTo>
                <a:lnTo>
                  <a:pt x="9383" y="147814"/>
                </a:lnTo>
                <a:lnTo>
                  <a:pt x="0" y="106807"/>
                </a:lnTo>
                <a:lnTo>
                  <a:pt x="9383" y="65124"/>
                </a:lnTo>
                <a:lnTo>
                  <a:pt x="34290" y="31186"/>
                </a:lnTo>
                <a:lnTo>
                  <a:pt x="71055" y="8357"/>
                </a:lnTo>
                <a:lnTo>
                  <a:pt x="116014" y="0"/>
                </a:lnTo>
                <a:lnTo>
                  <a:pt x="160980" y="8357"/>
                </a:lnTo>
                <a:lnTo>
                  <a:pt x="197672" y="31113"/>
                </a:lnTo>
                <a:lnTo>
                  <a:pt x="222420" y="64877"/>
                </a:lnTo>
                <a:lnTo>
                  <a:pt x="231495" y="106222"/>
                </a:lnTo>
                <a:lnTo>
                  <a:pt x="222420" y="147567"/>
                </a:lnTo>
                <a:lnTo>
                  <a:pt x="197672" y="181332"/>
                </a:lnTo>
                <a:lnTo>
                  <a:pt x="160965" y="204097"/>
                </a:lnTo>
                <a:lnTo>
                  <a:pt x="116014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12079" y="3665016"/>
            <a:ext cx="230504" cy="212725"/>
          </a:xfrm>
          <a:custGeom>
            <a:avLst/>
            <a:gdLst/>
            <a:ahLst/>
            <a:cxnLst/>
            <a:rect l="l" t="t" r="r" b="b"/>
            <a:pathLst>
              <a:path w="230504" h="212725">
                <a:moveTo>
                  <a:pt x="114833" y="212445"/>
                </a:moveTo>
                <a:lnTo>
                  <a:pt x="69876" y="204099"/>
                </a:lnTo>
                <a:lnTo>
                  <a:pt x="33256" y="181419"/>
                </a:lnTo>
                <a:lnTo>
                  <a:pt x="8700" y="147851"/>
                </a:lnTo>
                <a:lnTo>
                  <a:pt x="0" y="106883"/>
                </a:lnTo>
                <a:lnTo>
                  <a:pt x="8700" y="65156"/>
                </a:lnTo>
                <a:lnTo>
                  <a:pt x="33256" y="31195"/>
                </a:lnTo>
                <a:lnTo>
                  <a:pt x="69892" y="8358"/>
                </a:lnTo>
                <a:lnTo>
                  <a:pt x="114833" y="0"/>
                </a:lnTo>
                <a:lnTo>
                  <a:pt x="159800" y="8358"/>
                </a:lnTo>
                <a:lnTo>
                  <a:pt x="196491" y="31113"/>
                </a:lnTo>
                <a:lnTo>
                  <a:pt x="221239" y="64877"/>
                </a:lnTo>
                <a:lnTo>
                  <a:pt x="230314" y="106222"/>
                </a:lnTo>
                <a:lnTo>
                  <a:pt x="221239" y="147573"/>
                </a:lnTo>
                <a:lnTo>
                  <a:pt x="196491" y="181336"/>
                </a:lnTo>
                <a:lnTo>
                  <a:pt x="159784" y="204099"/>
                </a:lnTo>
                <a:lnTo>
                  <a:pt x="114833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46747" y="4568507"/>
            <a:ext cx="230504" cy="212725"/>
          </a:xfrm>
          <a:custGeom>
            <a:avLst/>
            <a:gdLst/>
            <a:ahLst/>
            <a:cxnLst/>
            <a:rect l="l" t="t" r="r" b="b"/>
            <a:pathLst>
              <a:path w="230504" h="212725">
                <a:moveTo>
                  <a:pt x="115023" y="212445"/>
                </a:moveTo>
                <a:lnTo>
                  <a:pt x="70080" y="204087"/>
                </a:lnTo>
                <a:lnTo>
                  <a:pt x="33423" y="181254"/>
                </a:lnTo>
                <a:lnTo>
                  <a:pt x="8810" y="147305"/>
                </a:lnTo>
                <a:lnTo>
                  <a:pt x="0" y="105600"/>
                </a:lnTo>
                <a:lnTo>
                  <a:pt x="8810" y="64609"/>
                </a:lnTo>
                <a:lnTo>
                  <a:pt x="33423" y="31030"/>
                </a:lnTo>
                <a:lnTo>
                  <a:pt x="70080" y="8336"/>
                </a:lnTo>
                <a:lnTo>
                  <a:pt x="115023" y="0"/>
                </a:lnTo>
                <a:lnTo>
                  <a:pt x="159974" y="8346"/>
                </a:lnTo>
                <a:lnTo>
                  <a:pt x="196681" y="31108"/>
                </a:lnTo>
                <a:lnTo>
                  <a:pt x="221430" y="64872"/>
                </a:lnTo>
                <a:lnTo>
                  <a:pt x="230504" y="106222"/>
                </a:lnTo>
                <a:lnTo>
                  <a:pt x="221430" y="147567"/>
                </a:lnTo>
                <a:lnTo>
                  <a:pt x="196681" y="181332"/>
                </a:lnTo>
                <a:lnTo>
                  <a:pt x="159974" y="204097"/>
                </a:lnTo>
                <a:lnTo>
                  <a:pt x="115023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41592" y="3543630"/>
            <a:ext cx="209550" cy="212725"/>
          </a:xfrm>
          <a:custGeom>
            <a:avLst/>
            <a:gdLst/>
            <a:ahLst/>
            <a:cxnLst/>
            <a:rect l="l" t="t" r="r" b="b"/>
            <a:pathLst>
              <a:path w="209550" h="212725">
                <a:moveTo>
                  <a:pt x="104698" y="212445"/>
                </a:moveTo>
                <a:lnTo>
                  <a:pt x="64012" y="204097"/>
                </a:lnTo>
                <a:lnTo>
                  <a:pt x="30764" y="181332"/>
                </a:lnTo>
                <a:lnTo>
                  <a:pt x="8322" y="147621"/>
                </a:lnTo>
                <a:lnTo>
                  <a:pt x="0" y="106349"/>
                </a:lnTo>
                <a:lnTo>
                  <a:pt x="8322" y="64931"/>
                </a:lnTo>
                <a:lnTo>
                  <a:pt x="30798" y="31113"/>
                </a:lnTo>
                <a:lnTo>
                  <a:pt x="64024" y="8348"/>
                </a:lnTo>
                <a:lnTo>
                  <a:pt x="104698" y="0"/>
                </a:lnTo>
                <a:lnTo>
                  <a:pt x="145375" y="8350"/>
                </a:lnTo>
                <a:lnTo>
                  <a:pt x="178597" y="31129"/>
                </a:lnTo>
                <a:lnTo>
                  <a:pt x="200982" y="64877"/>
                </a:lnTo>
                <a:lnTo>
                  <a:pt x="209194" y="106222"/>
                </a:lnTo>
                <a:lnTo>
                  <a:pt x="200982" y="147567"/>
                </a:lnTo>
                <a:lnTo>
                  <a:pt x="178564" y="181348"/>
                </a:lnTo>
                <a:lnTo>
                  <a:pt x="145362" y="204099"/>
                </a:lnTo>
                <a:lnTo>
                  <a:pt x="104698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34228" y="4682744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6065" y="212445"/>
                </a:moveTo>
                <a:lnTo>
                  <a:pt x="71110" y="204088"/>
                </a:lnTo>
                <a:lnTo>
                  <a:pt x="34339" y="181262"/>
                </a:lnTo>
                <a:lnTo>
                  <a:pt x="9414" y="147332"/>
                </a:lnTo>
                <a:lnTo>
                  <a:pt x="0" y="105663"/>
                </a:lnTo>
                <a:lnTo>
                  <a:pt x="9414" y="64642"/>
                </a:lnTo>
                <a:lnTo>
                  <a:pt x="34339" y="31043"/>
                </a:lnTo>
                <a:lnTo>
                  <a:pt x="71110" y="8339"/>
                </a:lnTo>
                <a:lnTo>
                  <a:pt x="116065" y="0"/>
                </a:lnTo>
                <a:lnTo>
                  <a:pt x="161018" y="8348"/>
                </a:lnTo>
                <a:lnTo>
                  <a:pt x="197729" y="31113"/>
                </a:lnTo>
                <a:lnTo>
                  <a:pt x="222482" y="64877"/>
                </a:lnTo>
                <a:lnTo>
                  <a:pt x="231559" y="106222"/>
                </a:lnTo>
                <a:lnTo>
                  <a:pt x="222482" y="147567"/>
                </a:lnTo>
                <a:lnTo>
                  <a:pt x="197729" y="181332"/>
                </a:lnTo>
                <a:lnTo>
                  <a:pt x="161018" y="204097"/>
                </a:lnTo>
                <a:lnTo>
                  <a:pt x="116065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69079" y="4160520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6078" y="212445"/>
                </a:moveTo>
                <a:lnTo>
                  <a:pt x="71106" y="204097"/>
                </a:lnTo>
                <a:lnTo>
                  <a:pt x="34345" y="181389"/>
                </a:lnTo>
                <a:lnTo>
                  <a:pt x="9420" y="147760"/>
                </a:lnTo>
                <a:lnTo>
                  <a:pt x="0" y="106679"/>
                </a:lnTo>
                <a:lnTo>
                  <a:pt x="9420" y="65065"/>
                </a:lnTo>
                <a:lnTo>
                  <a:pt x="34345" y="31165"/>
                </a:lnTo>
                <a:lnTo>
                  <a:pt x="71117" y="8353"/>
                </a:lnTo>
                <a:lnTo>
                  <a:pt x="116078" y="0"/>
                </a:lnTo>
                <a:lnTo>
                  <a:pt x="161040" y="8353"/>
                </a:lnTo>
                <a:lnTo>
                  <a:pt x="197735" y="31108"/>
                </a:lnTo>
                <a:lnTo>
                  <a:pt x="222484" y="64872"/>
                </a:lnTo>
                <a:lnTo>
                  <a:pt x="231559" y="106222"/>
                </a:lnTo>
                <a:lnTo>
                  <a:pt x="222484" y="147567"/>
                </a:lnTo>
                <a:lnTo>
                  <a:pt x="197735" y="181332"/>
                </a:lnTo>
                <a:lnTo>
                  <a:pt x="161028" y="204097"/>
                </a:lnTo>
                <a:lnTo>
                  <a:pt x="116078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83558" y="3959847"/>
            <a:ext cx="203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54167" y="3840416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5938" y="212445"/>
                </a:moveTo>
                <a:lnTo>
                  <a:pt x="70972" y="204099"/>
                </a:lnTo>
                <a:lnTo>
                  <a:pt x="34228" y="181402"/>
                </a:lnTo>
                <a:lnTo>
                  <a:pt x="9341" y="147792"/>
                </a:lnTo>
                <a:lnTo>
                  <a:pt x="0" y="106743"/>
                </a:lnTo>
                <a:lnTo>
                  <a:pt x="9341" y="65097"/>
                </a:lnTo>
                <a:lnTo>
                  <a:pt x="34228" y="31178"/>
                </a:lnTo>
                <a:lnTo>
                  <a:pt x="70985" y="8356"/>
                </a:lnTo>
                <a:lnTo>
                  <a:pt x="115938" y="0"/>
                </a:lnTo>
                <a:lnTo>
                  <a:pt x="160904" y="8356"/>
                </a:lnTo>
                <a:lnTo>
                  <a:pt x="197602" y="31113"/>
                </a:lnTo>
                <a:lnTo>
                  <a:pt x="222355" y="64877"/>
                </a:lnTo>
                <a:lnTo>
                  <a:pt x="231432" y="106222"/>
                </a:lnTo>
                <a:lnTo>
                  <a:pt x="222355" y="147573"/>
                </a:lnTo>
                <a:lnTo>
                  <a:pt x="197602" y="181336"/>
                </a:lnTo>
                <a:lnTo>
                  <a:pt x="160891" y="204099"/>
                </a:lnTo>
                <a:lnTo>
                  <a:pt x="115938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102466" y="3464356"/>
            <a:ext cx="32639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24305" sz="4800" spc="-221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57971" y="5264962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303" y="212445"/>
                </a:moveTo>
                <a:lnTo>
                  <a:pt x="70355" y="204088"/>
                </a:lnTo>
                <a:lnTo>
                  <a:pt x="33667" y="181255"/>
                </a:lnTo>
                <a:lnTo>
                  <a:pt x="8972" y="147310"/>
                </a:lnTo>
                <a:lnTo>
                  <a:pt x="0" y="105613"/>
                </a:lnTo>
                <a:lnTo>
                  <a:pt x="8972" y="64620"/>
                </a:lnTo>
                <a:lnTo>
                  <a:pt x="33667" y="31037"/>
                </a:lnTo>
                <a:lnTo>
                  <a:pt x="70355" y="8338"/>
                </a:lnTo>
                <a:lnTo>
                  <a:pt x="115303" y="0"/>
                </a:lnTo>
                <a:lnTo>
                  <a:pt x="160254" y="8348"/>
                </a:lnTo>
                <a:lnTo>
                  <a:pt x="196961" y="31113"/>
                </a:lnTo>
                <a:lnTo>
                  <a:pt x="221709" y="64877"/>
                </a:lnTo>
                <a:lnTo>
                  <a:pt x="230784" y="106222"/>
                </a:lnTo>
                <a:lnTo>
                  <a:pt x="221709" y="147567"/>
                </a:lnTo>
                <a:lnTo>
                  <a:pt x="196961" y="181332"/>
                </a:lnTo>
                <a:lnTo>
                  <a:pt x="160254" y="204097"/>
                </a:lnTo>
                <a:lnTo>
                  <a:pt x="115303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06667" y="5578843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39" h="212725">
                <a:moveTo>
                  <a:pt x="115595" y="212445"/>
                </a:moveTo>
                <a:lnTo>
                  <a:pt x="70642" y="204088"/>
                </a:lnTo>
                <a:lnTo>
                  <a:pt x="33923" y="181263"/>
                </a:lnTo>
                <a:lnTo>
                  <a:pt x="9141" y="147337"/>
                </a:lnTo>
                <a:lnTo>
                  <a:pt x="0" y="105676"/>
                </a:lnTo>
                <a:lnTo>
                  <a:pt x="9141" y="64647"/>
                </a:lnTo>
                <a:lnTo>
                  <a:pt x="33923" y="31045"/>
                </a:lnTo>
                <a:lnTo>
                  <a:pt x="70642" y="8339"/>
                </a:lnTo>
                <a:lnTo>
                  <a:pt x="115595" y="0"/>
                </a:lnTo>
                <a:lnTo>
                  <a:pt x="160546" y="8348"/>
                </a:lnTo>
                <a:lnTo>
                  <a:pt x="197253" y="31113"/>
                </a:lnTo>
                <a:lnTo>
                  <a:pt x="222001" y="64877"/>
                </a:lnTo>
                <a:lnTo>
                  <a:pt x="231076" y="106222"/>
                </a:lnTo>
                <a:lnTo>
                  <a:pt x="222001" y="147567"/>
                </a:lnTo>
                <a:lnTo>
                  <a:pt x="197253" y="181332"/>
                </a:lnTo>
                <a:lnTo>
                  <a:pt x="160546" y="204097"/>
                </a:lnTo>
                <a:lnTo>
                  <a:pt x="115595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98820" y="4553140"/>
            <a:ext cx="230504" cy="212725"/>
          </a:xfrm>
          <a:custGeom>
            <a:avLst/>
            <a:gdLst/>
            <a:ahLst/>
            <a:cxnLst/>
            <a:rect l="l" t="t" r="r" b="b"/>
            <a:pathLst>
              <a:path w="230504" h="212725">
                <a:moveTo>
                  <a:pt x="114858" y="212445"/>
                </a:moveTo>
                <a:lnTo>
                  <a:pt x="69917" y="204089"/>
                </a:lnTo>
                <a:lnTo>
                  <a:pt x="33278" y="181270"/>
                </a:lnTo>
                <a:lnTo>
                  <a:pt x="8715" y="147358"/>
                </a:lnTo>
                <a:lnTo>
                  <a:pt x="0" y="105727"/>
                </a:lnTo>
                <a:lnTo>
                  <a:pt x="8715" y="64668"/>
                </a:lnTo>
                <a:lnTo>
                  <a:pt x="33278" y="31051"/>
                </a:lnTo>
                <a:lnTo>
                  <a:pt x="69917" y="8340"/>
                </a:lnTo>
                <a:lnTo>
                  <a:pt x="114858" y="0"/>
                </a:lnTo>
                <a:lnTo>
                  <a:pt x="159809" y="8348"/>
                </a:lnTo>
                <a:lnTo>
                  <a:pt x="196516" y="31113"/>
                </a:lnTo>
                <a:lnTo>
                  <a:pt x="221264" y="64877"/>
                </a:lnTo>
                <a:lnTo>
                  <a:pt x="230339" y="106222"/>
                </a:lnTo>
                <a:lnTo>
                  <a:pt x="221264" y="147567"/>
                </a:lnTo>
                <a:lnTo>
                  <a:pt x="196516" y="181332"/>
                </a:lnTo>
                <a:lnTo>
                  <a:pt x="159809" y="204097"/>
                </a:lnTo>
                <a:lnTo>
                  <a:pt x="114858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78140" y="5383288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557" y="212445"/>
                </a:moveTo>
                <a:lnTo>
                  <a:pt x="70605" y="204096"/>
                </a:lnTo>
                <a:lnTo>
                  <a:pt x="33889" y="181324"/>
                </a:lnTo>
                <a:lnTo>
                  <a:pt x="9118" y="147541"/>
                </a:lnTo>
                <a:lnTo>
                  <a:pt x="0" y="106159"/>
                </a:lnTo>
                <a:lnTo>
                  <a:pt x="9118" y="64850"/>
                </a:lnTo>
                <a:lnTo>
                  <a:pt x="33889" y="31105"/>
                </a:lnTo>
                <a:lnTo>
                  <a:pt x="70605" y="8347"/>
                </a:lnTo>
                <a:lnTo>
                  <a:pt x="115557" y="0"/>
                </a:lnTo>
                <a:lnTo>
                  <a:pt x="160508" y="8348"/>
                </a:lnTo>
                <a:lnTo>
                  <a:pt x="197215" y="31113"/>
                </a:lnTo>
                <a:lnTo>
                  <a:pt x="221963" y="64877"/>
                </a:lnTo>
                <a:lnTo>
                  <a:pt x="231038" y="106222"/>
                </a:lnTo>
                <a:lnTo>
                  <a:pt x="221963" y="147567"/>
                </a:lnTo>
                <a:lnTo>
                  <a:pt x="197215" y="181332"/>
                </a:lnTo>
                <a:lnTo>
                  <a:pt x="160508" y="204097"/>
                </a:lnTo>
                <a:lnTo>
                  <a:pt x="115557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926057" y="5064302"/>
            <a:ext cx="44894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16493" sz="4800" spc="-76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93992" y="4375302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5671" y="212445"/>
                </a:moveTo>
                <a:lnTo>
                  <a:pt x="70703" y="204097"/>
                </a:lnTo>
                <a:lnTo>
                  <a:pt x="33989" y="181402"/>
                </a:lnTo>
                <a:lnTo>
                  <a:pt x="9185" y="147803"/>
                </a:lnTo>
                <a:lnTo>
                  <a:pt x="0" y="106781"/>
                </a:lnTo>
                <a:lnTo>
                  <a:pt x="9185" y="65108"/>
                </a:lnTo>
                <a:lnTo>
                  <a:pt x="33989" y="31178"/>
                </a:lnTo>
                <a:lnTo>
                  <a:pt x="70717" y="8355"/>
                </a:lnTo>
                <a:lnTo>
                  <a:pt x="115671" y="0"/>
                </a:lnTo>
                <a:lnTo>
                  <a:pt x="160636" y="8355"/>
                </a:lnTo>
                <a:lnTo>
                  <a:pt x="197329" y="31108"/>
                </a:lnTo>
                <a:lnTo>
                  <a:pt x="222077" y="64872"/>
                </a:lnTo>
                <a:lnTo>
                  <a:pt x="231152" y="106222"/>
                </a:lnTo>
                <a:lnTo>
                  <a:pt x="222077" y="147567"/>
                </a:lnTo>
                <a:lnTo>
                  <a:pt x="197329" y="181332"/>
                </a:lnTo>
                <a:lnTo>
                  <a:pt x="160622" y="204097"/>
                </a:lnTo>
                <a:lnTo>
                  <a:pt x="115671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21835" y="3956481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39" h="212725">
                <a:moveTo>
                  <a:pt x="115417" y="212445"/>
                </a:moveTo>
                <a:lnTo>
                  <a:pt x="70460" y="204099"/>
                </a:lnTo>
                <a:lnTo>
                  <a:pt x="33767" y="181371"/>
                </a:lnTo>
                <a:lnTo>
                  <a:pt x="9038" y="147691"/>
                </a:lnTo>
                <a:lnTo>
                  <a:pt x="0" y="106502"/>
                </a:lnTo>
                <a:lnTo>
                  <a:pt x="9038" y="64995"/>
                </a:lnTo>
                <a:lnTo>
                  <a:pt x="33767" y="31148"/>
                </a:lnTo>
                <a:lnTo>
                  <a:pt x="70491" y="8348"/>
                </a:lnTo>
                <a:lnTo>
                  <a:pt x="115417" y="0"/>
                </a:lnTo>
                <a:lnTo>
                  <a:pt x="160375" y="8352"/>
                </a:lnTo>
                <a:lnTo>
                  <a:pt x="197075" y="31113"/>
                </a:lnTo>
                <a:lnTo>
                  <a:pt x="221823" y="64877"/>
                </a:lnTo>
                <a:lnTo>
                  <a:pt x="230898" y="106222"/>
                </a:lnTo>
                <a:lnTo>
                  <a:pt x="221823" y="147573"/>
                </a:lnTo>
                <a:lnTo>
                  <a:pt x="197075" y="181336"/>
                </a:lnTo>
                <a:lnTo>
                  <a:pt x="160344" y="204103"/>
                </a:lnTo>
                <a:lnTo>
                  <a:pt x="115417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969613" y="3755821"/>
            <a:ext cx="3352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86500" y="5477408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341" y="212445"/>
                </a:moveTo>
                <a:lnTo>
                  <a:pt x="70385" y="204099"/>
                </a:lnTo>
                <a:lnTo>
                  <a:pt x="33701" y="181375"/>
                </a:lnTo>
                <a:lnTo>
                  <a:pt x="8994" y="147701"/>
                </a:lnTo>
                <a:lnTo>
                  <a:pt x="0" y="106527"/>
                </a:lnTo>
                <a:lnTo>
                  <a:pt x="8994" y="65006"/>
                </a:lnTo>
                <a:lnTo>
                  <a:pt x="33701" y="31151"/>
                </a:lnTo>
                <a:lnTo>
                  <a:pt x="70418" y="8348"/>
                </a:lnTo>
                <a:lnTo>
                  <a:pt x="115341" y="0"/>
                </a:lnTo>
                <a:lnTo>
                  <a:pt x="160299" y="8352"/>
                </a:lnTo>
                <a:lnTo>
                  <a:pt x="196999" y="31113"/>
                </a:lnTo>
                <a:lnTo>
                  <a:pt x="221747" y="64877"/>
                </a:lnTo>
                <a:lnTo>
                  <a:pt x="230822" y="106222"/>
                </a:lnTo>
                <a:lnTo>
                  <a:pt x="221747" y="147573"/>
                </a:lnTo>
                <a:lnTo>
                  <a:pt x="196999" y="181336"/>
                </a:lnTo>
                <a:lnTo>
                  <a:pt x="160266" y="204104"/>
                </a:lnTo>
                <a:lnTo>
                  <a:pt x="115341" y="212445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48400" y="4538954"/>
            <a:ext cx="230860" cy="21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582653" y="3325825"/>
            <a:ext cx="1428750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03605">
              <a:lnSpc>
                <a:spcPct val="100000"/>
              </a:lnSpc>
              <a:spcBef>
                <a:spcPts val="105"/>
              </a:spcBef>
            </a:pPr>
            <a:r>
              <a:rPr dirty="0" baseline="-16493" sz="4800" spc="-757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2800" spc="-505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2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840"/>
              </a:spcBef>
              <a:tabLst>
                <a:tab pos="613410" algn="l"/>
                <a:tab pos="1111250" algn="l"/>
              </a:tabLst>
            </a:pPr>
            <a:r>
              <a:rPr dirty="0" baseline="-41666" sz="4800" spc="-95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24305" sz="48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baseline="-24305" sz="48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baseline="-22569" sz="48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22569" sz="48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baseline="-26041" sz="4800" spc="-2317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  <a:p>
            <a:pPr algn="ctr" marR="27940">
              <a:lnSpc>
                <a:spcPct val="100000"/>
              </a:lnSpc>
              <a:spcBef>
                <a:spcPts val="4840"/>
              </a:spcBef>
            </a:pPr>
            <a:r>
              <a:rPr dirty="0" baseline="-13888" sz="4800" spc="-38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spc="-254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4955" y="2714244"/>
            <a:ext cx="3093720" cy="475615"/>
          </a:xfrm>
          <a:custGeom>
            <a:avLst/>
            <a:gdLst/>
            <a:ahLst/>
            <a:cxnLst/>
            <a:rect l="l" t="t" r="r" b="b"/>
            <a:pathLst>
              <a:path w="3093720" h="475614">
                <a:moveTo>
                  <a:pt x="3014472" y="475487"/>
                </a:moveTo>
                <a:lnTo>
                  <a:pt x="79248" y="475487"/>
                </a:lnTo>
                <a:lnTo>
                  <a:pt x="48097" y="468883"/>
                </a:lnTo>
                <a:lnTo>
                  <a:pt x="22826" y="451794"/>
                </a:lnTo>
                <a:lnTo>
                  <a:pt x="5954" y="426740"/>
                </a:lnTo>
                <a:lnTo>
                  <a:pt x="0" y="396239"/>
                </a:lnTo>
                <a:lnTo>
                  <a:pt x="0" y="79247"/>
                </a:lnTo>
                <a:lnTo>
                  <a:pt x="5954" y="48782"/>
                </a:lnTo>
                <a:lnTo>
                  <a:pt x="22826" y="23741"/>
                </a:lnTo>
                <a:lnTo>
                  <a:pt x="48097" y="6640"/>
                </a:lnTo>
                <a:lnTo>
                  <a:pt x="79248" y="0"/>
                </a:lnTo>
                <a:lnTo>
                  <a:pt x="3014472" y="0"/>
                </a:lnTo>
                <a:lnTo>
                  <a:pt x="3045029" y="6640"/>
                </a:lnTo>
                <a:lnTo>
                  <a:pt x="3070102" y="23741"/>
                </a:lnTo>
                <a:lnTo>
                  <a:pt x="3087172" y="48782"/>
                </a:lnTo>
                <a:lnTo>
                  <a:pt x="3093720" y="79247"/>
                </a:lnTo>
                <a:lnTo>
                  <a:pt x="3093720" y="396239"/>
                </a:lnTo>
                <a:lnTo>
                  <a:pt x="3087172" y="426740"/>
                </a:lnTo>
                <a:lnTo>
                  <a:pt x="3070102" y="451794"/>
                </a:lnTo>
                <a:lnTo>
                  <a:pt x="3045029" y="468883"/>
                </a:lnTo>
                <a:lnTo>
                  <a:pt x="3014472" y="475487"/>
                </a:lnTo>
                <a:close/>
              </a:path>
            </a:pathLst>
          </a:custGeom>
          <a:solidFill>
            <a:srgbClr val="0143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10155" y="2564892"/>
            <a:ext cx="760730" cy="762000"/>
          </a:xfrm>
          <a:custGeom>
            <a:avLst/>
            <a:gdLst/>
            <a:ahLst/>
            <a:cxnLst/>
            <a:rect l="l" t="t" r="r" b="b"/>
            <a:pathLst>
              <a:path w="760730" h="762000">
                <a:moveTo>
                  <a:pt x="411480" y="761999"/>
                </a:moveTo>
                <a:lnTo>
                  <a:pt x="0" y="413003"/>
                </a:lnTo>
                <a:lnTo>
                  <a:pt x="348995" y="0"/>
                </a:lnTo>
                <a:lnTo>
                  <a:pt x="760476" y="348995"/>
                </a:lnTo>
                <a:lnTo>
                  <a:pt x="411480" y="761999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6768" y="2706623"/>
            <a:ext cx="3093720" cy="474345"/>
          </a:xfrm>
          <a:custGeom>
            <a:avLst/>
            <a:gdLst/>
            <a:ahLst/>
            <a:cxnLst/>
            <a:rect l="l" t="t" r="r" b="b"/>
            <a:pathLst>
              <a:path w="3093720" h="474344">
                <a:moveTo>
                  <a:pt x="3014472" y="473963"/>
                </a:moveTo>
                <a:lnTo>
                  <a:pt x="79248" y="473963"/>
                </a:lnTo>
                <a:lnTo>
                  <a:pt x="48089" y="467516"/>
                </a:lnTo>
                <a:lnTo>
                  <a:pt x="22817" y="450480"/>
                </a:lnTo>
                <a:lnTo>
                  <a:pt x="5947" y="425373"/>
                </a:lnTo>
                <a:lnTo>
                  <a:pt x="0" y="394715"/>
                </a:lnTo>
                <a:lnTo>
                  <a:pt x="0" y="79248"/>
                </a:lnTo>
                <a:lnTo>
                  <a:pt x="5947" y="48082"/>
                </a:lnTo>
                <a:lnTo>
                  <a:pt x="22817" y="22807"/>
                </a:lnTo>
                <a:lnTo>
                  <a:pt x="48089" y="5940"/>
                </a:lnTo>
                <a:lnTo>
                  <a:pt x="79248" y="0"/>
                </a:lnTo>
                <a:lnTo>
                  <a:pt x="3014472" y="0"/>
                </a:lnTo>
                <a:lnTo>
                  <a:pt x="3045022" y="5940"/>
                </a:lnTo>
                <a:lnTo>
                  <a:pt x="3070093" y="22807"/>
                </a:lnTo>
                <a:lnTo>
                  <a:pt x="3087165" y="48082"/>
                </a:lnTo>
                <a:lnTo>
                  <a:pt x="3093720" y="79248"/>
                </a:lnTo>
                <a:lnTo>
                  <a:pt x="3093720" y="394715"/>
                </a:lnTo>
                <a:lnTo>
                  <a:pt x="3087165" y="425373"/>
                </a:lnTo>
                <a:lnTo>
                  <a:pt x="3070093" y="450480"/>
                </a:lnTo>
                <a:lnTo>
                  <a:pt x="3045022" y="467516"/>
                </a:lnTo>
                <a:lnTo>
                  <a:pt x="3014472" y="473963"/>
                </a:lnTo>
                <a:close/>
              </a:path>
            </a:pathLst>
          </a:custGeom>
          <a:solidFill>
            <a:srgbClr val="701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1968" y="2555748"/>
            <a:ext cx="760730" cy="762000"/>
          </a:xfrm>
          <a:custGeom>
            <a:avLst/>
            <a:gdLst/>
            <a:ahLst/>
            <a:cxnLst/>
            <a:rect l="l" t="t" r="r" b="b"/>
            <a:pathLst>
              <a:path w="760729" h="762000">
                <a:moveTo>
                  <a:pt x="411479" y="762000"/>
                </a:moveTo>
                <a:lnTo>
                  <a:pt x="0" y="413003"/>
                </a:lnTo>
                <a:lnTo>
                  <a:pt x="348996" y="0"/>
                </a:lnTo>
                <a:lnTo>
                  <a:pt x="760476" y="348995"/>
                </a:lnTo>
                <a:lnTo>
                  <a:pt x="411479" y="762000"/>
                </a:lnTo>
                <a:close/>
              </a:path>
            </a:pathLst>
          </a:custGeom>
          <a:solidFill>
            <a:srgbClr val="AE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6283" y="1180033"/>
            <a:ext cx="1549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课程内容</a:t>
            </a:r>
          </a:p>
        </p:txBody>
      </p:sp>
      <p:sp>
        <p:nvSpPr>
          <p:cNvPr id="7" name="object 7"/>
          <p:cNvSpPr/>
          <p:nvPr/>
        </p:nvSpPr>
        <p:spPr>
          <a:xfrm>
            <a:off x="2314955" y="3950208"/>
            <a:ext cx="3093720" cy="474345"/>
          </a:xfrm>
          <a:custGeom>
            <a:avLst/>
            <a:gdLst/>
            <a:ahLst/>
            <a:cxnLst/>
            <a:rect l="l" t="t" r="r" b="b"/>
            <a:pathLst>
              <a:path w="3093720" h="474345">
                <a:moveTo>
                  <a:pt x="3014472" y="473963"/>
                </a:moveTo>
                <a:lnTo>
                  <a:pt x="79248" y="473963"/>
                </a:lnTo>
                <a:lnTo>
                  <a:pt x="48097" y="467809"/>
                </a:lnTo>
                <a:lnTo>
                  <a:pt x="22826" y="450870"/>
                </a:lnTo>
                <a:lnTo>
                  <a:pt x="5954" y="425666"/>
                </a:lnTo>
                <a:lnTo>
                  <a:pt x="0" y="394715"/>
                </a:lnTo>
                <a:lnTo>
                  <a:pt x="0" y="79247"/>
                </a:lnTo>
                <a:lnTo>
                  <a:pt x="5954" y="48375"/>
                </a:lnTo>
                <a:lnTo>
                  <a:pt x="22826" y="23198"/>
                </a:lnTo>
                <a:lnTo>
                  <a:pt x="48097" y="6233"/>
                </a:lnTo>
                <a:lnTo>
                  <a:pt x="79248" y="0"/>
                </a:lnTo>
                <a:lnTo>
                  <a:pt x="3014472" y="0"/>
                </a:lnTo>
                <a:lnTo>
                  <a:pt x="3045029" y="6233"/>
                </a:lnTo>
                <a:lnTo>
                  <a:pt x="3070102" y="23198"/>
                </a:lnTo>
                <a:lnTo>
                  <a:pt x="3087172" y="48375"/>
                </a:lnTo>
                <a:lnTo>
                  <a:pt x="3093720" y="79247"/>
                </a:lnTo>
                <a:lnTo>
                  <a:pt x="3093720" y="394715"/>
                </a:lnTo>
                <a:lnTo>
                  <a:pt x="3087172" y="425666"/>
                </a:lnTo>
                <a:lnTo>
                  <a:pt x="3070102" y="450870"/>
                </a:lnTo>
                <a:lnTo>
                  <a:pt x="3045029" y="467809"/>
                </a:lnTo>
                <a:lnTo>
                  <a:pt x="3014472" y="473963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10155" y="3800855"/>
            <a:ext cx="760730" cy="760730"/>
          </a:xfrm>
          <a:custGeom>
            <a:avLst/>
            <a:gdLst/>
            <a:ahLst/>
            <a:cxnLst/>
            <a:rect l="l" t="t" r="r" b="b"/>
            <a:pathLst>
              <a:path w="760730" h="760729">
                <a:moveTo>
                  <a:pt x="411480" y="760476"/>
                </a:moveTo>
                <a:lnTo>
                  <a:pt x="0" y="411480"/>
                </a:lnTo>
                <a:lnTo>
                  <a:pt x="348995" y="0"/>
                </a:lnTo>
                <a:lnTo>
                  <a:pt x="760476" y="348996"/>
                </a:lnTo>
                <a:lnTo>
                  <a:pt x="411480" y="760476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263851" y="2722588"/>
            <a:ext cx="1716405" cy="1619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0375" indent="-447675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459740" algn="l"/>
                <a:tab pos="460375" algn="l"/>
              </a:tabLst>
            </a:pPr>
            <a:r>
              <a:rPr dirty="0" sz="2400">
                <a:solidFill>
                  <a:srgbClr val="FFFFFF"/>
                </a:solidFill>
                <a:latin typeface="华文楷体"/>
                <a:cs typeface="华文楷体"/>
              </a:rPr>
              <a:t>静电平衡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"/>
              <a:buAutoNum type="arabicPlain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"/>
              <a:buAutoNum type="arabicPlain"/>
            </a:pPr>
            <a:endParaRPr sz="2800">
              <a:latin typeface="Times New Roman"/>
              <a:cs typeface="Times New Roman"/>
            </a:endParaRPr>
          </a:p>
          <a:p>
            <a:pPr marL="483870" indent="-447675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483870" algn="l"/>
                <a:tab pos="484505" algn="l"/>
              </a:tabLst>
            </a:pPr>
            <a:r>
              <a:rPr dirty="0" sz="2400">
                <a:solidFill>
                  <a:srgbClr val="FFFFFF"/>
                </a:solidFill>
                <a:latin typeface="华文楷体"/>
                <a:cs typeface="华文楷体"/>
              </a:rPr>
              <a:t>尖端放电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70776" y="3934967"/>
            <a:ext cx="3093720" cy="474345"/>
          </a:xfrm>
          <a:custGeom>
            <a:avLst/>
            <a:gdLst/>
            <a:ahLst/>
            <a:cxnLst/>
            <a:rect l="l" t="t" r="r" b="b"/>
            <a:pathLst>
              <a:path w="3093720" h="474345">
                <a:moveTo>
                  <a:pt x="3014472" y="473964"/>
                </a:moveTo>
                <a:lnTo>
                  <a:pt x="79248" y="473964"/>
                </a:lnTo>
                <a:lnTo>
                  <a:pt x="48547" y="468097"/>
                </a:lnTo>
                <a:lnTo>
                  <a:pt x="23426" y="451413"/>
                </a:lnTo>
                <a:lnTo>
                  <a:pt x="6404" y="426574"/>
                </a:lnTo>
                <a:lnTo>
                  <a:pt x="0" y="396240"/>
                </a:lnTo>
                <a:lnTo>
                  <a:pt x="0" y="79248"/>
                </a:lnTo>
                <a:lnTo>
                  <a:pt x="6404" y="48640"/>
                </a:lnTo>
                <a:lnTo>
                  <a:pt x="23426" y="23550"/>
                </a:lnTo>
                <a:lnTo>
                  <a:pt x="48547" y="6497"/>
                </a:lnTo>
                <a:lnTo>
                  <a:pt x="79248" y="0"/>
                </a:lnTo>
                <a:lnTo>
                  <a:pt x="3014472" y="0"/>
                </a:lnTo>
                <a:lnTo>
                  <a:pt x="3045480" y="6497"/>
                </a:lnTo>
                <a:lnTo>
                  <a:pt x="3070702" y="23550"/>
                </a:lnTo>
                <a:lnTo>
                  <a:pt x="3087622" y="48640"/>
                </a:lnTo>
                <a:lnTo>
                  <a:pt x="3093720" y="79248"/>
                </a:lnTo>
                <a:lnTo>
                  <a:pt x="3093720" y="396240"/>
                </a:lnTo>
                <a:lnTo>
                  <a:pt x="3087622" y="426574"/>
                </a:lnTo>
                <a:lnTo>
                  <a:pt x="3070702" y="451413"/>
                </a:lnTo>
                <a:lnTo>
                  <a:pt x="3045480" y="468097"/>
                </a:lnTo>
                <a:lnTo>
                  <a:pt x="3014472" y="47396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52154" y="3916426"/>
            <a:ext cx="3131820" cy="511809"/>
          </a:xfrm>
          <a:custGeom>
            <a:avLst/>
            <a:gdLst/>
            <a:ahLst/>
            <a:cxnLst/>
            <a:rect l="l" t="t" r="r" b="b"/>
            <a:pathLst>
              <a:path w="3131820" h="511810">
                <a:moveTo>
                  <a:pt x="3048447" y="510539"/>
                </a:moveTo>
                <a:lnTo>
                  <a:pt x="83061" y="510539"/>
                </a:lnTo>
                <a:lnTo>
                  <a:pt x="73472" y="508000"/>
                </a:lnTo>
                <a:lnTo>
                  <a:pt x="59794" y="504189"/>
                </a:lnTo>
                <a:lnTo>
                  <a:pt x="55451" y="501650"/>
                </a:lnTo>
                <a:lnTo>
                  <a:pt x="51209" y="499110"/>
                </a:lnTo>
                <a:lnTo>
                  <a:pt x="47107" y="497839"/>
                </a:lnTo>
                <a:lnTo>
                  <a:pt x="43132" y="495300"/>
                </a:lnTo>
                <a:lnTo>
                  <a:pt x="39284" y="491489"/>
                </a:lnTo>
                <a:lnTo>
                  <a:pt x="35588" y="488950"/>
                </a:lnTo>
                <a:lnTo>
                  <a:pt x="32032" y="486410"/>
                </a:lnTo>
                <a:lnTo>
                  <a:pt x="28628" y="482600"/>
                </a:lnTo>
                <a:lnTo>
                  <a:pt x="25390" y="478789"/>
                </a:lnTo>
                <a:lnTo>
                  <a:pt x="22304" y="476250"/>
                </a:lnTo>
                <a:lnTo>
                  <a:pt x="19396" y="472439"/>
                </a:lnTo>
                <a:lnTo>
                  <a:pt x="16665" y="468629"/>
                </a:lnTo>
                <a:lnTo>
                  <a:pt x="14112" y="464820"/>
                </a:lnTo>
                <a:lnTo>
                  <a:pt x="11750" y="459739"/>
                </a:lnTo>
                <a:lnTo>
                  <a:pt x="9591" y="455929"/>
                </a:lnTo>
                <a:lnTo>
                  <a:pt x="7623" y="452120"/>
                </a:lnTo>
                <a:lnTo>
                  <a:pt x="5857" y="447039"/>
                </a:lnTo>
                <a:lnTo>
                  <a:pt x="4321" y="441960"/>
                </a:lnTo>
                <a:lnTo>
                  <a:pt x="3000" y="438150"/>
                </a:lnTo>
                <a:lnTo>
                  <a:pt x="0" y="93979"/>
                </a:lnTo>
                <a:lnTo>
                  <a:pt x="123" y="91439"/>
                </a:lnTo>
                <a:lnTo>
                  <a:pt x="4321" y="68579"/>
                </a:lnTo>
                <a:lnTo>
                  <a:pt x="5857" y="63500"/>
                </a:lnTo>
                <a:lnTo>
                  <a:pt x="7623" y="59689"/>
                </a:lnTo>
                <a:lnTo>
                  <a:pt x="9591" y="54610"/>
                </a:lnTo>
                <a:lnTo>
                  <a:pt x="11750" y="50800"/>
                </a:lnTo>
                <a:lnTo>
                  <a:pt x="32032" y="25400"/>
                </a:lnTo>
                <a:lnTo>
                  <a:pt x="35588" y="21589"/>
                </a:lnTo>
                <a:lnTo>
                  <a:pt x="59794" y="7620"/>
                </a:lnTo>
                <a:lnTo>
                  <a:pt x="64252" y="5079"/>
                </a:lnTo>
                <a:lnTo>
                  <a:pt x="68811" y="3810"/>
                </a:lnTo>
                <a:lnTo>
                  <a:pt x="83061" y="0"/>
                </a:lnTo>
                <a:lnTo>
                  <a:pt x="3048447" y="0"/>
                </a:lnTo>
                <a:lnTo>
                  <a:pt x="3058036" y="2539"/>
                </a:lnTo>
                <a:lnTo>
                  <a:pt x="3067256" y="5079"/>
                </a:lnTo>
                <a:lnTo>
                  <a:pt x="3071714" y="7620"/>
                </a:lnTo>
                <a:lnTo>
                  <a:pt x="3076057" y="8889"/>
                </a:lnTo>
                <a:lnTo>
                  <a:pt x="3099476" y="25400"/>
                </a:lnTo>
                <a:lnTo>
                  <a:pt x="3102879" y="27939"/>
                </a:lnTo>
                <a:lnTo>
                  <a:pt x="3106118" y="31750"/>
                </a:lnTo>
                <a:lnTo>
                  <a:pt x="3109204" y="35560"/>
                </a:lnTo>
                <a:lnTo>
                  <a:pt x="3111143" y="38100"/>
                </a:lnTo>
                <a:lnTo>
                  <a:pt x="86325" y="38100"/>
                </a:lnTo>
                <a:lnTo>
                  <a:pt x="82515" y="39370"/>
                </a:lnTo>
                <a:lnTo>
                  <a:pt x="83429" y="39370"/>
                </a:lnTo>
                <a:lnTo>
                  <a:pt x="79682" y="40639"/>
                </a:lnTo>
                <a:lnTo>
                  <a:pt x="77790" y="40639"/>
                </a:lnTo>
                <a:lnTo>
                  <a:pt x="74209" y="41910"/>
                </a:lnTo>
                <a:lnTo>
                  <a:pt x="75060" y="41910"/>
                </a:lnTo>
                <a:lnTo>
                  <a:pt x="71567" y="43179"/>
                </a:lnTo>
                <a:lnTo>
                  <a:pt x="72405" y="43179"/>
                </a:lnTo>
                <a:lnTo>
                  <a:pt x="68989" y="44450"/>
                </a:lnTo>
                <a:lnTo>
                  <a:pt x="69802" y="44450"/>
                </a:lnTo>
                <a:lnTo>
                  <a:pt x="68151" y="45720"/>
                </a:lnTo>
                <a:lnTo>
                  <a:pt x="67287" y="45720"/>
                </a:lnTo>
                <a:lnTo>
                  <a:pt x="65681" y="46989"/>
                </a:lnTo>
                <a:lnTo>
                  <a:pt x="64836" y="46989"/>
                </a:lnTo>
                <a:lnTo>
                  <a:pt x="61737" y="49529"/>
                </a:lnTo>
                <a:lnTo>
                  <a:pt x="62474" y="49529"/>
                </a:lnTo>
                <a:lnTo>
                  <a:pt x="60982" y="50800"/>
                </a:lnTo>
                <a:lnTo>
                  <a:pt x="60188" y="50800"/>
                </a:lnTo>
                <a:lnTo>
                  <a:pt x="57318" y="53339"/>
                </a:lnTo>
                <a:lnTo>
                  <a:pt x="57991" y="53339"/>
                </a:lnTo>
                <a:lnTo>
                  <a:pt x="56619" y="54610"/>
                </a:lnTo>
                <a:lnTo>
                  <a:pt x="55895" y="54610"/>
                </a:lnTo>
                <a:lnTo>
                  <a:pt x="53279" y="57150"/>
                </a:lnTo>
                <a:lnTo>
                  <a:pt x="53889" y="57150"/>
                </a:lnTo>
                <a:lnTo>
                  <a:pt x="52644" y="58420"/>
                </a:lnTo>
                <a:lnTo>
                  <a:pt x="51984" y="58420"/>
                </a:lnTo>
                <a:lnTo>
                  <a:pt x="50417" y="60960"/>
                </a:lnTo>
                <a:lnTo>
                  <a:pt x="50180" y="60960"/>
                </a:lnTo>
                <a:lnTo>
                  <a:pt x="48716" y="63500"/>
                </a:lnTo>
                <a:lnTo>
                  <a:pt x="48491" y="63500"/>
                </a:lnTo>
                <a:lnTo>
                  <a:pt x="47120" y="66039"/>
                </a:lnTo>
                <a:lnTo>
                  <a:pt x="46916" y="66039"/>
                </a:lnTo>
                <a:lnTo>
                  <a:pt x="45646" y="68579"/>
                </a:lnTo>
                <a:lnTo>
                  <a:pt x="45456" y="68579"/>
                </a:lnTo>
                <a:lnTo>
                  <a:pt x="44288" y="71120"/>
                </a:lnTo>
                <a:lnTo>
                  <a:pt x="44110" y="71120"/>
                </a:lnTo>
                <a:lnTo>
                  <a:pt x="43060" y="73660"/>
                </a:lnTo>
                <a:lnTo>
                  <a:pt x="42891" y="73660"/>
                </a:lnTo>
                <a:lnTo>
                  <a:pt x="41951" y="76200"/>
                </a:lnTo>
                <a:lnTo>
                  <a:pt x="41798" y="76200"/>
                </a:lnTo>
                <a:lnTo>
                  <a:pt x="40969" y="78739"/>
                </a:lnTo>
                <a:lnTo>
                  <a:pt x="39779" y="82550"/>
                </a:lnTo>
                <a:lnTo>
                  <a:pt x="40008" y="82550"/>
                </a:lnTo>
                <a:lnTo>
                  <a:pt x="39423" y="85089"/>
                </a:lnTo>
                <a:lnTo>
                  <a:pt x="38856" y="87629"/>
                </a:lnTo>
                <a:lnTo>
                  <a:pt x="38437" y="90170"/>
                </a:lnTo>
                <a:lnTo>
                  <a:pt x="38217" y="92710"/>
                </a:lnTo>
                <a:lnTo>
                  <a:pt x="38115" y="93979"/>
                </a:lnTo>
                <a:lnTo>
                  <a:pt x="38014" y="97789"/>
                </a:lnTo>
                <a:lnTo>
                  <a:pt x="38001" y="412750"/>
                </a:lnTo>
                <a:lnTo>
                  <a:pt x="38039" y="414020"/>
                </a:lnTo>
                <a:lnTo>
                  <a:pt x="38065" y="416560"/>
                </a:lnTo>
                <a:lnTo>
                  <a:pt x="38369" y="420370"/>
                </a:lnTo>
                <a:lnTo>
                  <a:pt x="38776" y="422910"/>
                </a:lnTo>
                <a:lnTo>
                  <a:pt x="39322" y="425450"/>
                </a:lnTo>
                <a:lnTo>
                  <a:pt x="39131" y="425450"/>
                </a:lnTo>
                <a:lnTo>
                  <a:pt x="40008" y="429260"/>
                </a:lnTo>
                <a:lnTo>
                  <a:pt x="40135" y="429260"/>
                </a:lnTo>
                <a:lnTo>
                  <a:pt x="40846" y="431800"/>
                </a:lnTo>
                <a:lnTo>
                  <a:pt x="41798" y="434339"/>
                </a:lnTo>
                <a:lnTo>
                  <a:pt x="41951" y="434339"/>
                </a:lnTo>
                <a:lnTo>
                  <a:pt x="42891" y="436879"/>
                </a:lnTo>
                <a:lnTo>
                  <a:pt x="42535" y="436879"/>
                </a:lnTo>
                <a:lnTo>
                  <a:pt x="44110" y="439420"/>
                </a:lnTo>
                <a:lnTo>
                  <a:pt x="43703" y="439420"/>
                </a:lnTo>
                <a:lnTo>
                  <a:pt x="45456" y="441960"/>
                </a:lnTo>
                <a:lnTo>
                  <a:pt x="45011" y="441960"/>
                </a:lnTo>
                <a:lnTo>
                  <a:pt x="46916" y="444500"/>
                </a:lnTo>
                <a:lnTo>
                  <a:pt x="46434" y="444500"/>
                </a:lnTo>
                <a:lnTo>
                  <a:pt x="48491" y="447039"/>
                </a:lnTo>
                <a:lnTo>
                  <a:pt x="47983" y="447039"/>
                </a:lnTo>
                <a:lnTo>
                  <a:pt x="50180" y="449579"/>
                </a:lnTo>
                <a:lnTo>
                  <a:pt x="50417" y="449579"/>
                </a:lnTo>
                <a:lnTo>
                  <a:pt x="51984" y="452120"/>
                </a:lnTo>
                <a:lnTo>
                  <a:pt x="52229" y="452120"/>
                </a:lnTo>
                <a:lnTo>
                  <a:pt x="53889" y="454660"/>
                </a:lnTo>
                <a:lnTo>
                  <a:pt x="54587" y="454660"/>
                </a:lnTo>
                <a:lnTo>
                  <a:pt x="55895" y="455929"/>
                </a:lnTo>
                <a:lnTo>
                  <a:pt x="55248" y="455929"/>
                </a:lnTo>
                <a:lnTo>
                  <a:pt x="57991" y="458470"/>
                </a:lnTo>
                <a:lnTo>
                  <a:pt x="58753" y="458470"/>
                </a:lnTo>
                <a:lnTo>
                  <a:pt x="60188" y="459739"/>
                </a:lnTo>
                <a:lnTo>
                  <a:pt x="59489" y="459739"/>
                </a:lnTo>
                <a:lnTo>
                  <a:pt x="62474" y="462279"/>
                </a:lnTo>
                <a:lnTo>
                  <a:pt x="63287" y="462279"/>
                </a:lnTo>
                <a:lnTo>
                  <a:pt x="64836" y="463550"/>
                </a:lnTo>
                <a:lnTo>
                  <a:pt x="64074" y="463550"/>
                </a:lnTo>
                <a:lnTo>
                  <a:pt x="67287" y="464820"/>
                </a:lnTo>
                <a:lnTo>
                  <a:pt x="66500" y="464820"/>
                </a:lnTo>
                <a:lnTo>
                  <a:pt x="69802" y="466089"/>
                </a:lnTo>
                <a:lnTo>
                  <a:pt x="68989" y="466089"/>
                </a:lnTo>
                <a:lnTo>
                  <a:pt x="72405" y="467360"/>
                </a:lnTo>
                <a:lnTo>
                  <a:pt x="71567" y="467360"/>
                </a:lnTo>
                <a:lnTo>
                  <a:pt x="75060" y="468629"/>
                </a:lnTo>
                <a:lnTo>
                  <a:pt x="74209" y="468629"/>
                </a:lnTo>
                <a:lnTo>
                  <a:pt x="77790" y="469900"/>
                </a:lnTo>
                <a:lnTo>
                  <a:pt x="76914" y="469900"/>
                </a:lnTo>
                <a:lnTo>
                  <a:pt x="80584" y="471170"/>
                </a:lnTo>
                <a:lnTo>
                  <a:pt x="82515" y="471170"/>
                </a:lnTo>
                <a:lnTo>
                  <a:pt x="86325" y="472439"/>
                </a:lnTo>
                <a:lnTo>
                  <a:pt x="88344" y="472439"/>
                </a:lnTo>
                <a:lnTo>
                  <a:pt x="92294" y="473710"/>
                </a:lnTo>
                <a:lnTo>
                  <a:pt x="3111143" y="473710"/>
                </a:lnTo>
                <a:lnTo>
                  <a:pt x="3109204" y="476250"/>
                </a:lnTo>
                <a:lnTo>
                  <a:pt x="3106118" y="478789"/>
                </a:lnTo>
                <a:lnTo>
                  <a:pt x="3102879" y="482600"/>
                </a:lnTo>
                <a:lnTo>
                  <a:pt x="3099476" y="486410"/>
                </a:lnTo>
                <a:lnTo>
                  <a:pt x="3095920" y="488950"/>
                </a:lnTo>
                <a:lnTo>
                  <a:pt x="3092224" y="491489"/>
                </a:lnTo>
                <a:lnTo>
                  <a:pt x="3088376" y="495300"/>
                </a:lnTo>
                <a:lnTo>
                  <a:pt x="3084401" y="497839"/>
                </a:lnTo>
                <a:lnTo>
                  <a:pt x="3080286" y="499110"/>
                </a:lnTo>
                <a:lnTo>
                  <a:pt x="3076057" y="501650"/>
                </a:lnTo>
                <a:lnTo>
                  <a:pt x="3071714" y="504189"/>
                </a:lnTo>
                <a:lnTo>
                  <a:pt x="3058036" y="508000"/>
                </a:lnTo>
                <a:lnTo>
                  <a:pt x="3048447" y="510539"/>
                </a:lnTo>
                <a:close/>
              </a:path>
              <a:path w="3131820" h="511810">
                <a:moveTo>
                  <a:pt x="85397" y="39370"/>
                </a:moveTo>
                <a:lnTo>
                  <a:pt x="86325" y="38100"/>
                </a:lnTo>
                <a:lnTo>
                  <a:pt x="89284" y="38100"/>
                </a:lnTo>
                <a:lnTo>
                  <a:pt x="85397" y="39370"/>
                </a:lnTo>
                <a:close/>
              </a:path>
              <a:path w="3131820" h="511810">
                <a:moveTo>
                  <a:pt x="3046110" y="39370"/>
                </a:moveTo>
                <a:lnTo>
                  <a:pt x="3042224" y="38100"/>
                </a:lnTo>
                <a:lnTo>
                  <a:pt x="3045171" y="38100"/>
                </a:lnTo>
                <a:lnTo>
                  <a:pt x="3046110" y="39370"/>
                </a:lnTo>
                <a:close/>
              </a:path>
              <a:path w="3131820" h="511810">
                <a:moveTo>
                  <a:pt x="3065008" y="46989"/>
                </a:moveTo>
                <a:lnTo>
                  <a:pt x="3061706" y="44450"/>
                </a:lnTo>
                <a:lnTo>
                  <a:pt x="3062519" y="44450"/>
                </a:lnTo>
                <a:lnTo>
                  <a:pt x="3059102" y="43179"/>
                </a:lnTo>
                <a:lnTo>
                  <a:pt x="3059941" y="43179"/>
                </a:lnTo>
                <a:lnTo>
                  <a:pt x="3056448" y="41910"/>
                </a:lnTo>
                <a:lnTo>
                  <a:pt x="3057299" y="41910"/>
                </a:lnTo>
                <a:lnTo>
                  <a:pt x="3053718" y="40639"/>
                </a:lnTo>
                <a:lnTo>
                  <a:pt x="3051825" y="40639"/>
                </a:lnTo>
                <a:lnTo>
                  <a:pt x="3048079" y="39370"/>
                </a:lnTo>
                <a:lnTo>
                  <a:pt x="3048993" y="39370"/>
                </a:lnTo>
                <a:lnTo>
                  <a:pt x="3045171" y="38100"/>
                </a:lnTo>
                <a:lnTo>
                  <a:pt x="3111143" y="38100"/>
                </a:lnTo>
                <a:lnTo>
                  <a:pt x="3112112" y="39370"/>
                </a:lnTo>
                <a:lnTo>
                  <a:pt x="3114843" y="43179"/>
                </a:lnTo>
                <a:lnTo>
                  <a:pt x="3116545" y="45720"/>
                </a:lnTo>
                <a:lnTo>
                  <a:pt x="3064221" y="45720"/>
                </a:lnTo>
                <a:lnTo>
                  <a:pt x="3065008" y="46989"/>
                </a:lnTo>
                <a:close/>
              </a:path>
              <a:path w="3131820" h="511810">
                <a:moveTo>
                  <a:pt x="66500" y="46989"/>
                </a:moveTo>
                <a:lnTo>
                  <a:pt x="67287" y="45720"/>
                </a:lnTo>
                <a:lnTo>
                  <a:pt x="68151" y="45720"/>
                </a:lnTo>
                <a:lnTo>
                  <a:pt x="66500" y="46989"/>
                </a:lnTo>
                <a:close/>
              </a:path>
              <a:path w="3131820" h="511810">
                <a:moveTo>
                  <a:pt x="3067434" y="48260"/>
                </a:moveTo>
                <a:lnTo>
                  <a:pt x="3064221" y="45720"/>
                </a:lnTo>
                <a:lnTo>
                  <a:pt x="3116545" y="45720"/>
                </a:lnTo>
                <a:lnTo>
                  <a:pt x="3117395" y="46989"/>
                </a:lnTo>
                <a:lnTo>
                  <a:pt x="3066672" y="46989"/>
                </a:lnTo>
                <a:lnTo>
                  <a:pt x="3067434" y="48260"/>
                </a:lnTo>
                <a:close/>
              </a:path>
              <a:path w="3131820" h="511810">
                <a:moveTo>
                  <a:pt x="64074" y="48260"/>
                </a:moveTo>
                <a:lnTo>
                  <a:pt x="64836" y="46989"/>
                </a:lnTo>
                <a:lnTo>
                  <a:pt x="65681" y="46989"/>
                </a:lnTo>
                <a:lnTo>
                  <a:pt x="64074" y="48260"/>
                </a:lnTo>
                <a:close/>
              </a:path>
              <a:path w="3131820" h="511810">
                <a:moveTo>
                  <a:pt x="3072018" y="52070"/>
                </a:moveTo>
                <a:lnTo>
                  <a:pt x="3069034" y="49529"/>
                </a:lnTo>
                <a:lnTo>
                  <a:pt x="3069770" y="49529"/>
                </a:lnTo>
                <a:lnTo>
                  <a:pt x="3066672" y="46989"/>
                </a:lnTo>
                <a:lnTo>
                  <a:pt x="3117395" y="46989"/>
                </a:lnTo>
                <a:lnTo>
                  <a:pt x="3119758" y="50800"/>
                </a:lnTo>
                <a:lnTo>
                  <a:pt x="3071320" y="50800"/>
                </a:lnTo>
                <a:lnTo>
                  <a:pt x="3072018" y="52070"/>
                </a:lnTo>
                <a:close/>
              </a:path>
              <a:path w="3131820" h="511810">
                <a:moveTo>
                  <a:pt x="59489" y="52070"/>
                </a:moveTo>
                <a:lnTo>
                  <a:pt x="60188" y="50800"/>
                </a:lnTo>
                <a:lnTo>
                  <a:pt x="60982" y="50800"/>
                </a:lnTo>
                <a:lnTo>
                  <a:pt x="59489" y="52070"/>
                </a:lnTo>
                <a:close/>
              </a:path>
              <a:path w="3131820" h="511810">
                <a:moveTo>
                  <a:pt x="3076260" y="55879"/>
                </a:moveTo>
                <a:lnTo>
                  <a:pt x="3073517" y="53339"/>
                </a:lnTo>
                <a:lnTo>
                  <a:pt x="3074190" y="53339"/>
                </a:lnTo>
                <a:lnTo>
                  <a:pt x="3071320" y="50800"/>
                </a:lnTo>
                <a:lnTo>
                  <a:pt x="3119758" y="50800"/>
                </a:lnTo>
                <a:lnTo>
                  <a:pt x="3121917" y="54610"/>
                </a:lnTo>
                <a:lnTo>
                  <a:pt x="3075612" y="54610"/>
                </a:lnTo>
                <a:lnTo>
                  <a:pt x="3076260" y="55879"/>
                </a:lnTo>
                <a:close/>
              </a:path>
              <a:path w="3131820" h="511810">
                <a:moveTo>
                  <a:pt x="55248" y="55879"/>
                </a:moveTo>
                <a:lnTo>
                  <a:pt x="55895" y="54610"/>
                </a:lnTo>
                <a:lnTo>
                  <a:pt x="56619" y="54610"/>
                </a:lnTo>
                <a:lnTo>
                  <a:pt x="55248" y="55879"/>
                </a:lnTo>
                <a:close/>
              </a:path>
              <a:path w="3131820" h="511810">
                <a:moveTo>
                  <a:pt x="3080108" y="59689"/>
                </a:moveTo>
                <a:lnTo>
                  <a:pt x="3077619" y="57150"/>
                </a:lnTo>
                <a:lnTo>
                  <a:pt x="3078229" y="57150"/>
                </a:lnTo>
                <a:lnTo>
                  <a:pt x="3075612" y="54610"/>
                </a:lnTo>
                <a:lnTo>
                  <a:pt x="3121917" y="54610"/>
                </a:lnTo>
                <a:lnTo>
                  <a:pt x="3123393" y="58420"/>
                </a:lnTo>
                <a:lnTo>
                  <a:pt x="3079524" y="58420"/>
                </a:lnTo>
                <a:lnTo>
                  <a:pt x="3080108" y="59689"/>
                </a:lnTo>
                <a:close/>
              </a:path>
              <a:path w="3131820" h="511810">
                <a:moveTo>
                  <a:pt x="51400" y="59689"/>
                </a:moveTo>
                <a:lnTo>
                  <a:pt x="51984" y="58420"/>
                </a:lnTo>
                <a:lnTo>
                  <a:pt x="52644" y="58420"/>
                </a:lnTo>
                <a:lnTo>
                  <a:pt x="51400" y="59689"/>
                </a:lnTo>
                <a:close/>
              </a:path>
              <a:path w="3131820" h="511810">
                <a:moveTo>
                  <a:pt x="3081874" y="62229"/>
                </a:moveTo>
                <a:lnTo>
                  <a:pt x="3079524" y="58420"/>
                </a:lnTo>
                <a:lnTo>
                  <a:pt x="3123393" y="58420"/>
                </a:lnTo>
                <a:lnTo>
                  <a:pt x="3123885" y="59689"/>
                </a:lnTo>
                <a:lnTo>
                  <a:pt x="3124474" y="60960"/>
                </a:lnTo>
                <a:lnTo>
                  <a:pt x="3081327" y="60960"/>
                </a:lnTo>
                <a:lnTo>
                  <a:pt x="3081874" y="62229"/>
                </a:lnTo>
                <a:close/>
              </a:path>
              <a:path w="3131820" h="511810">
                <a:moveTo>
                  <a:pt x="49634" y="62229"/>
                </a:moveTo>
                <a:lnTo>
                  <a:pt x="50180" y="60960"/>
                </a:lnTo>
                <a:lnTo>
                  <a:pt x="50417" y="60960"/>
                </a:lnTo>
                <a:lnTo>
                  <a:pt x="49634" y="62229"/>
                </a:lnTo>
                <a:close/>
              </a:path>
              <a:path w="3131820" h="511810">
                <a:moveTo>
                  <a:pt x="3083525" y="64770"/>
                </a:moveTo>
                <a:lnTo>
                  <a:pt x="3081327" y="60960"/>
                </a:lnTo>
                <a:lnTo>
                  <a:pt x="3124474" y="60960"/>
                </a:lnTo>
                <a:lnTo>
                  <a:pt x="3125650" y="63500"/>
                </a:lnTo>
                <a:lnTo>
                  <a:pt x="3083017" y="63500"/>
                </a:lnTo>
                <a:lnTo>
                  <a:pt x="3083525" y="64770"/>
                </a:lnTo>
                <a:close/>
              </a:path>
              <a:path w="3131820" h="511810">
                <a:moveTo>
                  <a:pt x="47983" y="64770"/>
                </a:moveTo>
                <a:lnTo>
                  <a:pt x="48491" y="63500"/>
                </a:lnTo>
                <a:lnTo>
                  <a:pt x="48716" y="63500"/>
                </a:lnTo>
                <a:lnTo>
                  <a:pt x="47983" y="64770"/>
                </a:lnTo>
                <a:close/>
              </a:path>
              <a:path w="3131820" h="511810">
                <a:moveTo>
                  <a:pt x="3085074" y="67310"/>
                </a:moveTo>
                <a:lnTo>
                  <a:pt x="3083017" y="63500"/>
                </a:lnTo>
                <a:lnTo>
                  <a:pt x="3125650" y="63500"/>
                </a:lnTo>
                <a:lnTo>
                  <a:pt x="3126419" y="66039"/>
                </a:lnTo>
                <a:lnTo>
                  <a:pt x="3084591" y="66039"/>
                </a:lnTo>
                <a:lnTo>
                  <a:pt x="3085074" y="67310"/>
                </a:lnTo>
                <a:close/>
              </a:path>
              <a:path w="3131820" h="511810">
                <a:moveTo>
                  <a:pt x="46434" y="67310"/>
                </a:moveTo>
                <a:lnTo>
                  <a:pt x="46916" y="66039"/>
                </a:lnTo>
                <a:lnTo>
                  <a:pt x="47120" y="66039"/>
                </a:lnTo>
                <a:lnTo>
                  <a:pt x="46434" y="67310"/>
                </a:lnTo>
                <a:close/>
              </a:path>
              <a:path w="3131820" h="511810">
                <a:moveTo>
                  <a:pt x="3086496" y="69850"/>
                </a:moveTo>
                <a:lnTo>
                  <a:pt x="3084591" y="66039"/>
                </a:lnTo>
                <a:lnTo>
                  <a:pt x="3126419" y="66039"/>
                </a:lnTo>
                <a:lnTo>
                  <a:pt x="3127187" y="68579"/>
                </a:lnTo>
                <a:lnTo>
                  <a:pt x="3086052" y="68579"/>
                </a:lnTo>
                <a:lnTo>
                  <a:pt x="3086496" y="69850"/>
                </a:lnTo>
                <a:close/>
              </a:path>
              <a:path w="3131820" h="511810">
                <a:moveTo>
                  <a:pt x="45011" y="69850"/>
                </a:moveTo>
                <a:lnTo>
                  <a:pt x="45456" y="68579"/>
                </a:lnTo>
                <a:lnTo>
                  <a:pt x="45646" y="68579"/>
                </a:lnTo>
                <a:lnTo>
                  <a:pt x="45011" y="69850"/>
                </a:lnTo>
                <a:close/>
              </a:path>
              <a:path w="3131820" h="511810">
                <a:moveTo>
                  <a:pt x="3087792" y="72389"/>
                </a:moveTo>
                <a:lnTo>
                  <a:pt x="3086052" y="68579"/>
                </a:lnTo>
                <a:lnTo>
                  <a:pt x="3127187" y="68579"/>
                </a:lnTo>
                <a:lnTo>
                  <a:pt x="3128068" y="71120"/>
                </a:lnTo>
                <a:lnTo>
                  <a:pt x="3087398" y="71120"/>
                </a:lnTo>
                <a:lnTo>
                  <a:pt x="3087792" y="72389"/>
                </a:lnTo>
                <a:close/>
              </a:path>
              <a:path w="3131820" h="511810">
                <a:moveTo>
                  <a:pt x="43703" y="72389"/>
                </a:moveTo>
                <a:lnTo>
                  <a:pt x="44110" y="71120"/>
                </a:lnTo>
                <a:lnTo>
                  <a:pt x="44288" y="71120"/>
                </a:lnTo>
                <a:lnTo>
                  <a:pt x="43703" y="72389"/>
                </a:lnTo>
                <a:close/>
              </a:path>
              <a:path w="3131820" h="511810">
                <a:moveTo>
                  <a:pt x="3088973" y="74929"/>
                </a:moveTo>
                <a:lnTo>
                  <a:pt x="3087398" y="71120"/>
                </a:lnTo>
                <a:lnTo>
                  <a:pt x="3128068" y="71120"/>
                </a:lnTo>
                <a:lnTo>
                  <a:pt x="3128508" y="72389"/>
                </a:lnTo>
                <a:lnTo>
                  <a:pt x="3128784" y="73660"/>
                </a:lnTo>
                <a:lnTo>
                  <a:pt x="3088617" y="73660"/>
                </a:lnTo>
                <a:lnTo>
                  <a:pt x="3088973" y="74929"/>
                </a:lnTo>
                <a:close/>
              </a:path>
              <a:path w="3131820" h="511810">
                <a:moveTo>
                  <a:pt x="42535" y="74929"/>
                </a:moveTo>
                <a:lnTo>
                  <a:pt x="42891" y="73660"/>
                </a:lnTo>
                <a:lnTo>
                  <a:pt x="43060" y="73660"/>
                </a:lnTo>
                <a:lnTo>
                  <a:pt x="42535" y="74929"/>
                </a:lnTo>
                <a:close/>
              </a:path>
              <a:path w="3131820" h="511810">
                <a:moveTo>
                  <a:pt x="3090027" y="77470"/>
                </a:moveTo>
                <a:lnTo>
                  <a:pt x="3088617" y="73660"/>
                </a:lnTo>
                <a:lnTo>
                  <a:pt x="3128784" y="73660"/>
                </a:lnTo>
                <a:lnTo>
                  <a:pt x="3129337" y="76200"/>
                </a:lnTo>
                <a:lnTo>
                  <a:pt x="3089709" y="76200"/>
                </a:lnTo>
                <a:lnTo>
                  <a:pt x="3090027" y="77470"/>
                </a:lnTo>
                <a:close/>
              </a:path>
              <a:path w="3131820" h="511810">
                <a:moveTo>
                  <a:pt x="41481" y="77470"/>
                </a:moveTo>
                <a:lnTo>
                  <a:pt x="41798" y="76200"/>
                </a:lnTo>
                <a:lnTo>
                  <a:pt x="41951" y="76200"/>
                </a:lnTo>
                <a:lnTo>
                  <a:pt x="41481" y="77470"/>
                </a:lnTo>
                <a:close/>
              </a:path>
              <a:path w="3131820" h="511810">
                <a:moveTo>
                  <a:pt x="3090941" y="80010"/>
                </a:moveTo>
                <a:lnTo>
                  <a:pt x="3089709" y="76200"/>
                </a:lnTo>
                <a:lnTo>
                  <a:pt x="3129337" y="76200"/>
                </a:lnTo>
                <a:lnTo>
                  <a:pt x="3129613" y="77470"/>
                </a:lnTo>
                <a:lnTo>
                  <a:pt x="3129829" y="78739"/>
                </a:lnTo>
                <a:lnTo>
                  <a:pt x="3090662" y="78739"/>
                </a:lnTo>
                <a:lnTo>
                  <a:pt x="3090941" y="80010"/>
                </a:lnTo>
                <a:close/>
              </a:path>
              <a:path w="3131820" h="511810">
                <a:moveTo>
                  <a:pt x="40554" y="80010"/>
                </a:moveTo>
                <a:lnTo>
                  <a:pt x="40846" y="78739"/>
                </a:lnTo>
                <a:lnTo>
                  <a:pt x="40554" y="80010"/>
                </a:lnTo>
                <a:close/>
              </a:path>
              <a:path w="3131820" h="511810">
                <a:moveTo>
                  <a:pt x="3131385" y="91439"/>
                </a:moveTo>
                <a:lnTo>
                  <a:pt x="3093240" y="91439"/>
                </a:lnTo>
                <a:lnTo>
                  <a:pt x="3093138" y="90170"/>
                </a:lnTo>
                <a:lnTo>
                  <a:pt x="3092732" y="87629"/>
                </a:lnTo>
                <a:lnTo>
                  <a:pt x="3092186" y="85089"/>
                </a:lnTo>
                <a:lnTo>
                  <a:pt x="3091500" y="82550"/>
                </a:lnTo>
                <a:lnTo>
                  <a:pt x="3091729" y="82550"/>
                </a:lnTo>
                <a:lnTo>
                  <a:pt x="3090662" y="78739"/>
                </a:lnTo>
                <a:lnTo>
                  <a:pt x="3129829" y="78739"/>
                </a:lnTo>
                <a:lnTo>
                  <a:pt x="3130476" y="82550"/>
                </a:lnTo>
                <a:lnTo>
                  <a:pt x="3131099" y="87629"/>
                </a:lnTo>
                <a:lnTo>
                  <a:pt x="3131385" y="91439"/>
                </a:lnTo>
                <a:close/>
              </a:path>
              <a:path w="3131820" h="511810">
                <a:moveTo>
                  <a:pt x="39131" y="86360"/>
                </a:moveTo>
                <a:lnTo>
                  <a:pt x="39322" y="85089"/>
                </a:lnTo>
                <a:lnTo>
                  <a:pt x="39131" y="86360"/>
                </a:lnTo>
                <a:close/>
              </a:path>
              <a:path w="3131820" h="511810">
                <a:moveTo>
                  <a:pt x="3092376" y="86360"/>
                </a:moveTo>
                <a:lnTo>
                  <a:pt x="3092084" y="85089"/>
                </a:lnTo>
                <a:lnTo>
                  <a:pt x="3092376" y="86360"/>
                </a:lnTo>
                <a:close/>
              </a:path>
              <a:path w="3131820" h="511810">
                <a:moveTo>
                  <a:pt x="38623" y="88900"/>
                </a:moveTo>
                <a:lnTo>
                  <a:pt x="38776" y="87629"/>
                </a:lnTo>
                <a:lnTo>
                  <a:pt x="38623" y="88900"/>
                </a:lnTo>
                <a:close/>
              </a:path>
              <a:path w="3131820" h="511810">
                <a:moveTo>
                  <a:pt x="3092884" y="88900"/>
                </a:moveTo>
                <a:lnTo>
                  <a:pt x="3092652" y="87629"/>
                </a:lnTo>
                <a:lnTo>
                  <a:pt x="3092884" y="88900"/>
                </a:lnTo>
                <a:close/>
              </a:path>
              <a:path w="3131820" h="511810">
                <a:moveTo>
                  <a:pt x="38314" y="91093"/>
                </a:moveTo>
                <a:lnTo>
                  <a:pt x="38369" y="90170"/>
                </a:lnTo>
                <a:lnTo>
                  <a:pt x="38314" y="91093"/>
                </a:lnTo>
                <a:close/>
              </a:path>
              <a:path w="3131820" h="511810">
                <a:moveTo>
                  <a:pt x="3093194" y="91093"/>
                </a:moveTo>
                <a:lnTo>
                  <a:pt x="3093071" y="90170"/>
                </a:lnTo>
                <a:lnTo>
                  <a:pt x="3093194" y="91093"/>
                </a:lnTo>
                <a:close/>
              </a:path>
              <a:path w="3131820" h="511810">
                <a:moveTo>
                  <a:pt x="38293" y="91439"/>
                </a:moveTo>
                <a:lnTo>
                  <a:pt x="38314" y="91093"/>
                </a:lnTo>
                <a:lnTo>
                  <a:pt x="38293" y="91439"/>
                </a:lnTo>
                <a:close/>
              </a:path>
              <a:path w="3131820" h="511810">
                <a:moveTo>
                  <a:pt x="3131537" y="95250"/>
                </a:moveTo>
                <a:lnTo>
                  <a:pt x="3093443" y="95250"/>
                </a:lnTo>
                <a:lnTo>
                  <a:pt x="3093392" y="93979"/>
                </a:lnTo>
                <a:lnTo>
                  <a:pt x="3093291" y="92710"/>
                </a:lnTo>
                <a:lnTo>
                  <a:pt x="3093194" y="91093"/>
                </a:lnTo>
                <a:lnTo>
                  <a:pt x="3093240" y="91439"/>
                </a:lnTo>
                <a:lnTo>
                  <a:pt x="3131385" y="91439"/>
                </a:lnTo>
                <a:lnTo>
                  <a:pt x="3131508" y="93979"/>
                </a:lnTo>
                <a:lnTo>
                  <a:pt x="3131537" y="95250"/>
                </a:lnTo>
                <a:close/>
              </a:path>
              <a:path w="3131820" h="511810">
                <a:moveTo>
                  <a:pt x="38090" y="94826"/>
                </a:moveTo>
                <a:lnTo>
                  <a:pt x="38115" y="93979"/>
                </a:lnTo>
                <a:lnTo>
                  <a:pt x="38090" y="94826"/>
                </a:lnTo>
                <a:close/>
              </a:path>
              <a:path w="3131820" h="511810">
                <a:moveTo>
                  <a:pt x="3093418" y="94826"/>
                </a:moveTo>
                <a:lnTo>
                  <a:pt x="3093367" y="93979"/>
                </a:lnTo>
                <a:lnTo>
                  <a:pt x="3093418" y="94826"/>
                </a:lnTo>
                <a:close/>
              </a:path>
              <a:path w="3131820" h="511810">
                <a:moveTo>
                  <a:pt x="38077" y="95250"/>
                </a:moveTo>
                <a:lnTo>
                  <a:pt x="38090" y="94826"/>
                </a:lnTo>
                <a:lnTo>
                  <a:pt x="38077" y="95250"/>
                </a:lnTo>
                <a:close/>
              </a:path>
              <a:path w="3131820" h="511810">
                <a:moveTo>
                  <a:pt x="3131594" y="414020"/>
                </a:moveTo>
                <a:lnTo>
                  <a:pt x="3093494" y="414020"/>
                </a:lnTo>
                <a:lnTo>
                  <a:pt x="3093494" y="97789"/>
                </a:lnTo>
                <a:lnTo>
                  <a:pt x="3093418" y="94826"/>
                </a:lnTo>
                <a:lnTo>
                  <a:pt x="3093443" y="95250"/>
                </a:lnTo>
                <a:lnTo>
                  <a:pt x="3131537" y="95250"/>
                </a:lnTo>
                <a:lnTo>
                  <a:pt x="3131594" y="414020"/>
                </a:lnTo>
                <a:close/>
              </a:path>
              <a:path w="3131820" h="511810">
                <a:moveTo>
                  <a:pt x="38014" y="413173"/>
                </a:moveTo>
                <a:lnTo>
                  <a:pt x="38001" y="412750"/>
                </a:lnTo>
                <a:lnTo>
                  <a:pt x="38014" y="413173"/>
                </a:lnTo>
                <a:close/>
              </a:path>
              <a:path w="3131820" h="511810">
                <a:moveTo>
                  <a:pt x="38039" y="414020"/>
                </a:moveTo>
                <a:lnTo>
                  <a:pt x="38014" y="413173"/>
                </a:lnTo>
                <a:lnTo>
                  <a:pt x="38039" y="414020"/>
                </a:lnTo>
                <a:close/>
              </a:path>
              <a:path w="3131820" h="511810">
                <a:moveTo>
                  <a:pt x="3131353" y="420370"/>
                </a:moveTo>
                <a:lnTo>
                  <a:pt x="3093138" y="420370"/>
                </a:lnTo>
                <a:lnTo>
                  <a:pt x="3093443" y="416560"/>
                </a:lnTo>
                <a:lnTo>
                  <a:pt x="3093494" y="413173"/>
                </a:lnTo>
                <a:lnTo>
                  <a:pt x="3093494" y="414020"/>
                </a:lnTo>
                <a:lnTo>
                  <a:pt x="3131594" y="414020"/>
                </a:lnTo>
                <a:lnTo>
                  <a:pt x="3131480" y="419100"/>
                </a:lnTo>
                <a:lnTo>
                  <a:pt x="3131353" y="420370"/>
                </a:lnTo>
                <a:close/>
              </a:path>
              <a:path w="3131820" h="511810">
                <a:moveTo>
                  <a:pt x="38437" y="420370"/>
                </a:moveTo>
                <a:lnTo>
                  <a:pt x="38268" y="419100"/>
                </a:lnTo>
                <a:lnTo>
                  <a:pt x="38437" y="420370"/>
                </a:lnTo>
                <a:close/>
              </a:path>
              <a:path w="3131820" h="511810">
                <a:moveTo>
                  <a:pt x="3131099" y="422910"/>
                </a:moveTo>
                <a:lnTo>
                  <a:pt x="3092732" y="422910"/>
                </a:lnTo>
                <a:lnTo>
                  <a:pt x="3093240" y="419100"/>
                </a:lnTo>
                <a:lnTo>
                  <a:pt x="3093138" y="420370"/>
                </a:lnTo>
                <a:lnTo>
                  <a:pt x="3131353" y="420370"/>
                </a:lnTo>
                <a:lnTo>
                  <a:pt x="3131099" y="422910"/>
                </a:lnTo>
                <a:close/>
              </a:path>
              <a:path w="3131820" h="511810">
                <a:moveTo>
                  <a:pt x="38856" y="422910"/>
                </a:moveTo>
                <a:lnTo>
                  <a:pt x="38623" y="421639"/>
                </a:lnTo>
                <a:lnTo>
                  <a:pt x="38856" y="422910"/>
                </a:lnTo>
                <a:close/>
              </a:path>
              <a:path w="3131820" h="511810">
                <a:moveTo>
                  <a:pt x="3130261" y="429260"/>
                </a:moveTo>
                <a:lnTo>
                  <a:pt x="3091500" y="429260"/>
                </a:lnTo>
                <a:lnTo>
                  <a:pt x="3092376" y="425450"/>
                </a:lnTo>
                <a:lnTo>
                  <a:pt x="3092186" y="425450"/>
                </a:lnTo>
                <a:lnTo>
                  <a:pt x="3092884" y="421639"/>
                </a:lnTo>
                <a:lnTo>
                  <a:pt x="3092732" y="422910"/>
                </a:lnTo>
                <a:lnTo>
                  <a:pt x="3131099" y="422910"/>
                </a:lnTo>
                <a:lnTo>
                  <a:pt x="3130476" y="427989"/>
                </a:lnTo>
                <a:lnTo>
                  <a:pt x="3130261" y="429260"/>
                </a:lnTo>
                <a:close/>
              </a:path>
              <a:path w="3131820" h="511810">
                <a:moveTo>
                  <a:pt x="40135" y="429260"/>
                </a:moveTo>
                <a:lnTo>
                  <a:pt x="40008" y="429260"/>
                </a:lnTo>
                <a:lnTo>
                  <a:pt x="39779" y="427989"/>
                </a:lnTo>
                <a:lnTo>
                  <a:pt x="40135" y="429260"/>
                </a:lnTo>
                <a:close/>
              </a:path>
              <a:path w="3131820" h="511810">
                <a:moveTo>
                  <a:pt x="3129829" y="431800"/>
                </a:moveTo>
                <a:lnTo>
                  <a:pt x="3090662" y="431800"/>
                </a:lnTo>
                <a:lnTo>
                  <a:pt x="3091729" y="427989"/>
                </a:lnTo>
                <a:lnTo>
                  <a:pt x="3091500" y="429260"/>
                </a:lnTo>
                <a:lnTo>
                  <a:pt x="3130261" y="429260"/>
                </a:lnTo>
                <a:lnTo>
                  <a:pt x="3129829" y="431800"/>
                </a:lnTo>
                <a:close/>
              </a:path>
              <a:path w="3131820" h="511810">
                <a:moveTo>
                  <a:pt x="40969" y="431800"/>
                </a:moveTo>
                <a:lnTo>
                  <a:pt x="40554" y="430529"/>
                </a:lnTo>
                <a:lnTo>
                  <a:pt x="40969" y="431800"/>
                </a:lnTo>
                <a:close/>
              </a:path>
              <a:path w="3131820" h="511810">
                <a:moveTo>
                  <a:pt x="3129337" y="434339"/>
                </a:moveTo>
                <a:lnTo>
                  <a:pt x="3089709" y="434339"/>
                </a:lnTo>
                <a:lnTo>
                  <a:pt x="3090941" y="430529"/>
                </a:lnTo>
                <a:lnTo>
                  <a:pt x="3090662" y="431800"/>
                </a:lnTo>
                <a:lnTo>
                  <a:pt x="3129829" y="431800"/>
                </a:lnTo>
                <a:lnTo>
                  <a:pt x="3129613" y="433070"/>
                </a:lnTo>
                <a:lnTo>
                  <a:pt x="3129337" y="434339"/>
                </a:lnTo>
                <a:close/>
              </a:path>
              <a:path w="3131820" h="511810">
                <a:moveTo>
                  <a:pt x="41951" y="434339"/>
                </a:moveTo>
                <a:lnTo>
                  <a:pt x="41798" y="434339"/>
                </a:lnTo>
                <a:lnTo>
                  <a:pt x="41481" y="433070"/>
                </a:lnTo>
                <a:lnTo>
                  <a:pt x="41951" y="434339"/>
                </a:lnTo>
                <a:close/>
              </a:path>
              <a:path w="3131820" h="511810">
                <a:moveTo>
                  <a:pt x="3124768" y="449579"/>
                </a:moveTo>
                <a:lnTo>
                  <a:pt x="3081327" y="449579"/>
                </a:lnTo>
                <a:lnTo>
                  <a:pt x="3083525" y="447039"/>
                </a:lnTo>
                <a:lnTo>
                  <a:pt x="3083017" y="447039"/>
                </a:lnTo>
                <a:lnTo>
                  <a:pt x="3085074" y="444500"/>
                </a:lnTo>
                <a:lnTo>
                  <a:pt x="3084591" y="444500"/>
                </a:lnTo>
                <a:lnTo>
                  <a:pt x="3086496" y="441960"/>
                </a:lnTo>
                <a:lnTo>
                  <a:pt x="3086052" y="441960"/>
                </a:lnTo>
                <a:lnTo>
                  <a:pt x="3087792" y="439420"/>
                </a:lnTo>
                <a:lnTo>
                  <a:pt x="3087398" y="439420"/>
                </a:lnTo>
                <a:lnTo>
                  <a:pt x="3088973" y="436879"/>
                </a:lnTo>
                <a:lnTo>
                  <a:pt x="3088617" y="436879"/>
                </a:lnTo>
                <a:lnTo>
                  <a:pt x="3090027" y="433070"/>
                </a:lnTo>
                <a:lnTo>
                  <a:pt x="3089709" y="434339"/>
                </a:lnTo>
                <a:lnTo>
                  <a:pt x="3129337" y="434339"/>
                </a:lnTo>
                <a:lnTo>
                  <a:pt x="3128508" y="438150"/>
                </a:lnTo>
                <a:lnTo>
                  <a:pt x="3127187" y="441960"/>
                </a:lnTo>
                <a:lnTo>
                  <a:pt x="3125650" y="447039"/>
                </a:lnTo>
                <a:lnTo>
                  <a:pt x="3124768" y="449579"/>
                </a:lnTo>
                <a:close/>
              </a:path>
              <a:path w="3131820" h="511810">
                <a:moveTo>
                  <a:pt x="50417" y="449579"/>
                </a:moveTo>
                <a:lnTo>
                  <a:pt x="50180" y="449579"/>
                </a:lnTo>
                <a:lnTo>
                  <a:pt x="49634" y="448310"/>
                </a:lnTo>
                <a:lnTo>
                  <a:pt x="50417" y="449579"/>
                </a:lnTo>
                <a:close/>
              </a:path>
              <a:path w="3131820" h="511810">
                <a:moveTo>
                  <a:pt x="3123885" y="452120"/>
                </a:moveTo>
                <a:lnTo>
                  <a:pt x="3079524" y="452120"/>
                </a:lnTo>
                <a:lnTo>
                  <a:pt x="3081874" y="448310"/>
                </a:lnTo>
                <a:lnTo>
                  <a:pt x="3081327" y="449579"/>
                </a:lnTo>
                <a:lnTo>
                  <a:pt x="3124768" y="449579"/>
                </a:lnTo>
                <a:lnTo>
                  <a:pt x="3123885" y="452120"/>
                </a:lnTo>
                <a:close/>
              </a:path>
              <a:path w="3131820" h="511810">
                <a:moveTo>
                  <a:pt x="52229" y="452120"/>
                </a:moveTo>
                <a:lnTo>
                  <a:pt x="51984" y="452120"/>
                </a:lnTo>
                <a:lnTo>
                  <a:pt x="51400" y="450850"/>
                </a:lnTo>
                <a:lnTo>
                  <a:pt x="52229" y="452120"/>
                </a:lnTo>
                <a:close/>
              </a:path>
              <a:path w="3131820" h="511810">
                <a:moveTo>
                  <a:pt x="3122573" y="454660"/>
                </a:moveTo>
                <a:lnTo>
                  <a:pt x="3077619" y="454660"/>
                </a:lnTo>
                <a:lnTo>
                  <a:pt x="3080108" y="450850"/>
                </a:lnTo>
                <a:lnTo>
                  <a:pt x="3079524" y="452120"/>
                </a:lnTo>
                <a:lnTo>
                  <a:pt x="3123885" y="452120"/>
                </a:lnTo>
                <a:lnTo>
                  <a:pt x="3122573" y="454660"/>
                </a:lnTo>
                <a:close/>
              </a:path>
              <a:path w="3131820" h="511810">
                <a:moveTo>
                  <a:pt x="54587" y="454660"/>
                </a:moveTo>
                <a:lnTo>
                  <a:pt x="53889" y="454660"/>
                </a:lnTo>
                <a:lnTo>
                  <a:pt x="53279" y="453389"/>
                </a:lnTo>
                <a:lnTo>
                  <a:pt x="54587" y="454660"/>
                </a:lnTo>
                <a:close/>
              </a:path>
              <a:path w="3131820" h="511810">
                <a:moveTo>
                  <a:pt x="3120477" y="458470"/>
                </a:moveTo>
                <a:lnTo>
                  <a:pt x="3073517" y="458470"/>
                </a:lnTo>
                <a:lnTo>
                  <a:pt x="3076260" y="455929"/>
                </a:lnTo>
                <a:lnTo>
                  <a:pt x="3075612" y="455929"/>
                </a:lnTo>
                <a:lnTo>
                  <a:pt x="3078229" y="453389"/>
                </a:lnTo>
                <a:lnTo>
                  <a:pt x="3077619" y="454660"/>
                </a:lnTo>
                <a:lnTo>
                  <a:pt x="3122573" y="454660"/>
                </a:lnTo>
                <a:lnTo>
                  <a:pt x="3121917" y="455929"/>
                </a:lnTo>
                <a:lnTo>
                  <a:pt x="3120477" y="458470"/>
                </a:lnTo>
                <a:close/>
              </a:path>
              <a:path w="3131820" h="511810">
                <a:moveTo>
                  <a:pt x="58753" y="458470"/>
                </a:moveTo>
                <a:lnTo>
                  <a:pt x="57991" y="458470"/>
                </a:lnTo>
                <a:lnTo>
                  <a:pt x="57318" y="457200"/>
                </a:lnTo>
                <a:lnTo>
                  <a:pt x="58753" y="458470"/>
                </a:lnTo>
                <a:close/>
              </a:path>
              <a:path w="3131820" h="511810">
                <a:moveTo>
                  <a:pt x="3118577" y="462279"/>
                </a:moveTo>
                <a:lnTo>
                  <a:pt x="3069034" y="462279"/>
                </a:lnTo>
                <a:lnTo>
                  <a:pt x="3072018" y="459739"/>
                </a:lnTo>
                <a:lnTo>
                  <a:pt x="3071320" y="459739"/>
                </a:lnTo>
                <a:lnTo>
                  <a:pt x="3074190" y="457200"/>
                </a:lnTo>
                <a:lnTo>
                  <a:pt x="3073517" y="458470"/>
                </a:lnTo>
                <a:lnTo>
                  <a:pt x="3120477" y="458470"/>
                </a:lnTo>
                <a:lnTo>
                  <a:pt x="3119758" y="459739"/>
                </a:lnTo>
                <a:lnTo>
                  <a:pt x="3118577" y="462279"/>
                </a:lnTo>
                <a:close/>
              </a:path>
              <a:path w="3131820" h="511810">
                <a:moveTo>
                  <a:pt x="63287" y="462279"/>
                </a:moveTo>
                <a:lnTo>
                  <a:pt x="62474" y="462279"/>
                </a:lnTo>
                <a:lnTo>
                  <a:pt x="61737" y="461010"/>
                </a:lnTo>
                <a:lnTo>
                  <a:pt x="63287" y="462279"/>
                </a:lnTo>
                <a:close/>
              </a:path>
              <a:path w="3131820" h="511810">
                <a:moveTo>
                  <a:pt x="3111143" y="473710"/>
                </a:moveTo>
                <a:lnTo>
                  <a:pt x="3039214" y="473710"/>
                </a:lnTo>
                <a:lnTo>
                  <a:pt x="3043164" y="472439"/>
                </a:lnTo>
                <a:lnTo>
                  <a:pt x="3045171" y="472439"/>
                </a:lnTo>
                <a:lnTo>
                  <a:pt x="3048993" y="471170"/>
                </a:lnTo>
                <a:lnTo>
                  <a:pt x="3050924" y="471170"/>
                </a:lnTo>
                <a:lnTo>
                  <a:pt x="3054594" y="469900"/>
                </a:lnTo>
                <a:lnTo>
                  <a:pt x="3053718" y="469900"/>
                </a:lnTo>
                <a:lnTo>
                  <a:pt x="3057299" y="468629"/>
                </a:lnTo>
                <a:lnTo>
                  <a:pt x="3056448" y="468629"/>
                </a:lnTo>
                <a:lnTo>
                  <a:pt x="3059941" y="467360"/>
                </a:lnTo>
                <a:lnTo>
                  <a:pt x="3059102" y="467360"/>
                </a:lnTo>
                <a:lnTo>
                  <a:pt x="3062519" y="466089"/>
                </a:lnTo>
                <a:lnTo>
                  <a:pt x="3061706" y="466089"/>
                </a:lnTo>
                <a:lnTo>
                  <a:pt x="3065008" y="464820"/>
                </a:lnTo>
                <a:lnTo>
                  <a:pt x="3064221" y="464820"/>
                </a:lnTo>
                <a:lnTo>
                  <a:pt x="3067434" y="463550"/>
                </a:lnTo>
                <a:lnTo>
                  <a:pt x="3066672" y="463550"/>
                </a:lnTo>
                <a:lnTo>
                  <a:pt x="3069770" y="461010"/>
                </a:lnTo>
                <a:lnTo>
                  <a:pt x="3069034" y="462279"/>
                </a:lnTo>
                <a:lnTo>
                  <a:pt x="3118577" y="462279"/>
                </a:lnTo>
                <a:lnTo>
                  <a:pt x="3117395" y="464820"/>
                </a:lnTo>
                <a:lnTo>
                  <a:pt x="3114843" y="468629"/>
                </a:lnTo>
                <a:lnTo>
                  <a:pt x="3112112" y="472439"/>
                </a:lnTo>
                <a:lnTo>
                  <a:pt x="3111143" y="473710"/>
                </a:lnTo>
                <a:close/>
              </a:path>
              <a:path w="3131820" h="511810">
                <a:moveTo>
                  <a:pt x="95354" y="473710"/>
                </a:moveTo>
                <a:lnTo>
                  <a:pt x="92294" y="473710"/>
                </a:lnTo>
                <a:lnTo>
                  <a:pt x="91341" y="472439"/>
                </a:lnTo>
                <a:lnTo>
                  <a:pt x="95354" y="473710"/>
                </a:lnTo>
                <a:close/>
              </a:path>
              <a:path w="3131820" h="511810">
                <a:moveTo>
                  <a:pt x="3039214" y="473710"/>
                </a:moveTo>
                <a:lnTo>
                  <a:pt x="3036154" y="473710"/>
                </a:lnTo>
                <a:lnTo>
                  <a:pt x="3040167" y="472439"/>
                </a:lnTo>
                <a:lnTo>
                  <a:pt x="3039214" y="473710"/>
                </a:lnTo>
                <a:close/>
              </a:path>
              <a:path w="3131820" h="511810">
                <a:moveTo>
                  <a:pt x="3038567" y="511810"/>
                </a:moveTo>
                <a:lnTo>
                  <a:pt x="92941" y="511810"/>
                </a:lnTo>
                <a:lnTo>
                  <a:pt x="87963" y="510539"/>
                </a:lnTo>
                <a:lnTo>
                  <a:pt x="3043545" y="510539"/>
                </a:lnTo>
                <a:lnTo>
                  <a:pt x="3038567" y="51181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65976" y="3785615"/>
            <a:ext cx="762000" cy="760730"/>
          </a:xfrm>
          <a:custGeom>
            <a:avLst/>
            <a:gdLst/>
            <a:ahLst/>
            <a:cxnLst/>
            <a:rect l="l" t="t" r="r" b="b"/>
            <a:pathLst>
              <a:path w="762000" h="760729">
                <a:moveTo>
                  <a:pt x="413003" y="760476"/>
                </a:moveTo>
                <a:lnTo>
                  <a:pt x="0" y="413004"/>
                </a:lnTo>
                <a:lnTo>
                  <a:pt x="348996" y="0"/>
                </a:lnTo>
                <a:lnTo>
                  <a:pt x="762000" y="348996"/>
                </a:lnTo>
                <a:lnTo>
                  <a:pt x="413003" y="76047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39534" y="3758806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39">
                <a:moveTo>
                  <a:pt x="441312" y="814743"/>
                </a:moveTo>
                <a:lnTo>
                  <a:pt x="0" y="441312"/>
                </a:lnTo>
                <a:lnTo>
                  <a:pt x="373418" y="0"/>
                </a:lnTo>
                <a:lnTo>
                  <a:pt x="419692" y="39154"/>
                </a:lnTo>
                <a:lnTo>
                  <a:pt x="390207" y="39154"/>
                </a:lnTo>
                <a:lnTo>
                  <a:pt x="363359" y="41389"/>
                </a:lnTo>
                <a:lnTo>
                  <a:pt x="377902" y="53695"/>
                </a:lnTo>
                <a:lnTo>
                  <a:pt x="64107" y="424535"/>
                </a:lnTo>
                <a:lnTo>
                  <a:pt x="39154" y="424535"/>
                </a:lnTo>
                <a:lnTo>
                  <a:pt x="41389" y="451383"/>
                </a:lnTo>
                <a:lnTo>
                  <a:pt x="70883" y="451383"/>
                </a:lnTo>
                <a:lnTo>
                  <a:pt x="436845" y="761040"/>
                </a:lnTo>
                <a:lnTo>
                  <a:pt x="424535" y="775588"/>
                </a:lnTo>
                <a:lnTo>
                  <a:pt x="474442" y="775588"/>
                </a:lnTo>
                <a:lnTo>
                  <a:pt x="441312" y="814743"/>
                </a:lnTo>
                <a:close/>
              </a:path>
              <a:path w="815340" h="815339">
                <a:moveTo>
                  <a:pt x="377902" y="53695"/>
                </a:moveTo>
                <a:lnTo>
                  <a:pt x="363359" y="41389"/>
                </a:lnTo>
                <a:lnTo>
                  <a:pt x="390207" y="39154"/>
                </a:lnTo>
                <a:lnTo>
                  <a:pt x="377902" y="53695"/>
                </a:lnTo>
                <a:close/>
              </a:path>
              <a:path w="815340" h="815339">
                <a:moveTo>
                  <a:pt x="761040" y="377896"/>
                </a:moveTo>
                <a:lnTo>
                  <a:pt x="377902" y="53695"/>
                </a:lnTo>
                <a:lnTo>
                  <a:pt x="390207" y="39154"/>
                </a:lnTo>
                <a:lnTo>
                  <a:pt x="419692" y="39154"/>
                </a:lnTo>
                <a:lnTo>
                  <a:pt x="802855" y="363359"/>
                </a:lnTo>
                <a:lnTo>
                  <a:pt x="773341" y="363359"/>
                </a:lnTo>
                <a:lnTo>
                  <a:pt x="761040" y="377896"/>
                </a:lnTo>
                <a:close/>
              </a:path>
              <a:path w="815340" h="815339">
                <a:moveTo>
                  <a:pt x="775589" y="390207"/>
                </a:moveTo>
                <a:lnTo>
                  <a:pt x="761040" y="377896"/>
                </a:lnTo>
                <a:lnTo>
                  <a:pt x="773341" y="363359"/>
                </a:lnTo>
                <a:lnTo>
                  <a:pt x="775589" y="390207"/>
                </a:lnTo>
                <a:close/>
              </a:path>
              <a:path w="815340" h="815339">
                <a:moveTo>
                  <a:pt x="800536" y="390207"/>
                </a:moveTo>
                <a:lnTo>
                  <a:pt x="775589" y="390207"/>
                </a:lnTo>
                <a:lnTo>
                  <a:pt x="773341" y="363359"/>
                </a:lnTo>
                <a:lnTo>
                  <a:pt x="802855" y="363359"/>
                </a:lnTo>
                <a:lnTo>
                  <a:pt x="814743" y="373418"/>
                </a:lnTo>
                <a:lnTo>
                  <a:pt x="800536" y="390207"/>
                </a:lnTo>
                <a:close/>
              </a:path>
              <a:path w="815340" h="815339">
                <a:moveTo>
                  <a:pt x="474442" y="775588"/>
                </a:moveTo>
                <a:lnTo>
                  <a:pt x="424535" y="775588"/>
                </a:lnTo>
                <a:lnTo>
                  <a:pt x="451383" y="773341"/>
                </a:lnTo>
                <a:lnTo>
                  <a:pt x="436845" y="761040"/>
                </a:lnTo>
                <a:lnTo>
                  <a:pt x="761040" y="377896"/>
                </a:lnTo>
                <a:lnTo>
                  <a:pt x="775589" y="390207"/>
                </a:lnTo>
                <a:lnTo>
                  <a:pt x="800536" y="390207"/>
                </a:lnTo>
                <a:lnTo>
                  <a:pt x="474442" y="775588"/>
                </a:lnTo>
                <a:close/>
              </a:path>
              <a:path w="815340" h="815339">
                <a:moveTo>
                  <a:pt x="41389" y="451383"/>
                </a:moveTo>
                <a:lnTo>
                  <a:pt x="39154" y="424535"/>
                </a:lnTo>
                <a:lnTo>
                  <a:pt x="53695" y="436839"/>
                </a:lnTo>
                <a:lnTo>
                  <a:pt x="41389" y="451383"/>
                </a:lnTo>
                <a:close/>
              </a:path>
              <a:path w="815340" h="815339">
                <a:moveTo>
                  <a:pt x="53695" y="436839"/>
                </a:moveTo>
                <a:lnTo>
                  <a:pt x="39154" y="424535"/>
                </a:lnTo>
                <a:lnTo>
                  <a:pt x="64107" y="424535"/>
                </a:lnTo>
                <a:lnTo>
                  <a:pt x="53695" y="436839"/>
                </a:lnTo>
                <a:close/>
              </a:path>
              <a:path w="815340" h="815339">
                <a:moveTo>
                  <a:pt x="70883" y="451383"/>
                </a:moveTo>
                <a:lnTo>
                  <a:pt x="41389" y="451383"/>
                </a:lnTo>
                <a:lnTo>
                  <a:pt x="53695" y="436839"/>
                </a:lnTo>
                <a:lnTo>
                  <a:pt x="70883" y="451383"/>
                </a:lnTo>
                <a:close/>
              </a:path>
              <a:path w="815340" h="815339">
                <a:moveTo>
                  <a:pt x="424535" y="775588"/>
                </a:moveTo>
                <a:lnTo>
                  <a:pt x="436845" y="761040"/>
                </a:lnTo>
                <a:lnTo>
                  <a:pt x="451383" y="773341"/>
                </a:lnTo>
                <a:lnTo>
                  <a:pt x="424535" y="77558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79513" y="2707043"/>
            <a:ext cx="1729105" cy="161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3540" algn="l"/>
              </a:tabLst>
            </a:pPr>
            <a:r>
              <a:rPr dirty="0" sz="2400">
                <a:solidFill>
                  <a:srgbClr val="FFFFFF"/>
                </a:solidFill>
                <a:latin typeface="华文楷体"/>
                <a:cs typeface="华文楷体"/>
              </a:rPr>
              <a:t>3	静电屏蔽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  <a:tabLst>
                <a:tab pos="495934" algn="l"/>
              </a:tabLst>
            </a:pPr>
            <a:r>
              <a:rPr dirty="0" sz="2400">
                <a:solidFill>
                  <a:srgbClr val="FFFFFF"/>
                </a:solidFill>
                <a:latin typeface="华文楷体"/>
                <a:cs typeface="华文楷体"/>
              </a:rPr>
              <a:t>4	静电吸附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6923" y="3823841"/>
            <a:ext cx="3275329" cy="960119"/>
          </a:xfrm>
          <a:custGeom>
            <a:avLst/>
            <a:gdLst/>
            <a:ahLst/>
            <a:cxnLst/>
            <a:rect l="l" t="t" r="r" b="b"/>
            <a:pathLst>
              <a:path w="3275329" h="960120">
                <a:moveTo>
                  <a:pt x="3275076" y="959869"/>
                </a:moveTo>
                <a:lnTo>
                  <a:pt x="0" y="479934"/>
                </a:lnTo>
                <a:lnTo>
                  <a:pt x="3275076" y="0"/>
                </a:lnTo>
                <a:lnTo>
                  <a:pt x="3275076" y="959869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72931" y="3816994"/>
            <a:ext cx="3319145" cy="972819"/>
          </a:xfrm>
          <a:custGeom>
            <a:avLst/>
            <a:gdLst/>
            <a:ahLst/>
            <a:cxnLst/>
            <a:rect l="l" t="t" r="r" b="b"/>
            <a:pathLst>
              <a:path w="3319145" h="972820">
                <a:moveTo>
                  <a:pt x="3319068" y="972622"/>
                </a:moveTo>
                <a:lnTo>
                  <a:pt x="0" y="486311"/>
                </a:lnTo>
                <a:lnTo>
                  <a:pt x="3319068" y="0"/>
                </a:lnTo>
                <a:lnTo>
                  <a:pt x="3319068" y="12826"/>
                </a:lnTo>
                <a:lnTo>
                  <a:pt x="130440" y="480024"/>
                </a:lnTo>
                <a:lnTo>
                  <a:pt x="44716" y="480024"/>
                </a:lnTo>
                <a:lnTo>
                  <a:pt x="44716" y="492585"/>
                </a:lnTo>
                <a:lnTo>
                  <a:pt x="130440" y="492585"/>
                </a:lnTo>
                <a:lnTo>
                  <a:pt x="3319068" y="959783"/>
                </a:lnTo>
                <a:lnTo>
                  <a:pt x="3319068" y="972622"/>
                </a:lnTo>
                <a:close/>
              </a:path>
              <a:path w="3319145" h="972820">
                <a:moveTo>
                  <a:pt x="44716" y="492585"/>
                </a:moveTo>
                <a:lnTo>
                  <a:pt x="44716" y="480024"/>
                </a:lnTo>
                <a:lnTo>
                  <a:pt x="87578" y="486304"/>
                </a:lnTo>
                <a:lnTo>
                  <a:pt x="44716" y="492585"/>
                </a:lnTo>
                <a:close/>
              </a:path>
              <a:path w="3319145" h="972820">
                <a:moveTo>
                  <a:pt x="87578" y="486304"/>
                </a:moveTo>
                <a:lnTo>
                  <a:pt x="44716" y="480024"/>
                </a:lnTo>
                <a:lnTo>
                  <a:pt x="130440" y="480024"/>
                </a:lnTo>
                <a:lnTo>
                  <a:pt x="87578" y="486304"/>
                </a:lnTo>
                <a:close/>
              </a:path>
              <a:path w="3319145" h="972820">
                <a:moveTo>
                  <a:pt x="130440" y="492585"/>
                </a:moveTo>
                <a:lnTo>
                  <a:pt x="44716" y="492585"/>
                </a:lnTo>
                <a:lnTo>
                  <a:pt x="87622" y="486311"/>
                </a:lnTo>
                <a:lnTo>
                  <a:pt x="130440" y="49258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21495" y="4065904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570" y="212445"/>
                </a:moveTo>
                <a:lnTo>
                  <a:pt x="70602" y="204097"/>
                </a:lnTo>
                <a:lnTo>
                  <a:pt x="33901" y="181405"/>
                </a:lnTo>
                <a:lnTo>
                  <a:pt x="9126" y="147814"/>
                </a:lnTo>
                <a:lnTo>
                  <a:pt x="0" y="106807"/>
                </a:lnTo>
                <a:lnTo>
                  <a:pt x="9126" y="65124"/>
                </a:lnTo>
                <a:lnTo>
                  <a:pt x="33901" y="31186"/>
                </a:lnTo>
                <a:lnTo>
                  <a:pt x="70617" y="8357"/>
                </a:lnTo>
                <a:lnTo>
                  <a:pt x="115570" y="0"/>
                </a:lnTo>
                <a:lnTo>
                  <a:pt x="160535" y="8357"/>
                </a:lnTo>
                <a:lnTo>
                  <a:pt x="197227" y="31113"/>
                </a:lnTo>
                <a:lnTo>
                  <a:pt x="221976" y="64877"/>
                </a:lnTo>
                <a:lnTo>
                  <a:pt x="231051" y="106222"/>
                </a:lnTo>
                <a:lnTo>
                  <a:pt x="221976" y="147567"/>
                </a:lnTo>
                <a:lnTo>
                  <a:pt x="197227" y="181332"/>
                </a:lnTo>
                <a:lnTo>
                  <a:pt x="160520" y="204097"/>
                </a:lnTo>
                <a:lnTo>
                  <a:pt x="115570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30640" y="4350511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595" y="212445"/>
                </a:moveTo>
                <a:lnTo>
                  <a:pt x="70648" y="204088"/>
                </a:lnTo>
                <a:lnTo>
                  <a:pt x="33928" y="181262"/>
                </a:lnTo>
                <a:lnTo>
                  <a:pt x="9142" y="147332"/>
                </a:lnTo>
                <a:lnTo>
                  <a:pt x="0" y="105663"/>
                </a:lnTo>
                <a:lnTo>
                  <a:pt x="9142" y="64636"/>
                </a:lnTo>
                <a:lnTo>
                  <a:pt x="33928" y="31038"/>
                </a:lnTo>
                <a:lnTo>
                  <a:pt x="70648" y="8337"/>
                </a:lnTo>
                <a:lnTo>
                  <a:pt x="115595" y="0"/>
                </a:lnTo>
                <a:lnTo>
                  <a:pt x="160553" y="8346"/>
                </a:lnTo>
                <a:lnTo>
                  <a:pt x="197264" y="31108"/>
                </a:lnTo>
                <a:lnTo>
                  <a:pt x="222014" y="64872"/>
                </a:lnTo>
                <a:lnTo>
                  <a:pt x="231089" y="106222"/>
                </a:lnTo>
                <a:lnTo>
                  <a:pt x="222014" y="147567"/>
                </a:lnTo>
                <a:lnTo>
                  <a:pt x="197264" y="181332"/>
                </a:lnTo>
                <a:lnTo>
                  <a:pt x="160553" y="204097"/>
                </a:lnTo>
                <a:lnTo>
                  <a:pt x="115595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80576" y="4379747"/>
            <a:ext cx="231775" cy="212725"/>
          </a:xfrm>
          <a:custGeom>
            <a:avLst/>
            <a:gdLst/>
            <a:ahLst/>
            <a:cxnLst/>
            <a:rect l="l" t="t" r="r" b="b"/>
            <a:pathLst>
              <a:path w="231775" h="212725">
                <a:moveTo>
                  <a:pt x="116014" y="212445"/>
                </a:moveTo>
                <a:lnTo>
                  <a:pt x="71037" y="204097"/>
                </a:lnTo>
                <a:lnTo>
                  <a:pt x="34290" y="181417"/>
                </a:lnTo>
                <a:lnTo>
                  <a:pt x="9383" y="147857"/>
                </a:lnTo>
                <a:lnTo>
                  <a:pt x="0" y="106908"/>
                </a:lnTo>
                <a:lnTo>
                  <a:pt x="9383" y="65167"/>
                </a:lnTo>
                <a:lnTo>
                  <a:pt x="34290" y="31199"/>
                </a:lnTo>
                <a:lnTo>
                  <a:pt x="71055" y="8358"/>
                </a:lnTo>
                <a:lnTo>
                  <a:pt x="116014" y="0"/>
                </a:lnTo>
                <a:lnTo>
                  <a:pt x="160982" y="8358"/>
                </a:lnTo>
                <a:lnTo>
                  <a:pt x="197672" y="31113"/>
                </a:lnTo>
                <a:lnTo>
                  <a:pt x="222420" y="64877"/>
                </a:lnTo>
                <a:lnTo>
                  <a:pt x="231495" y="106222"/>
                </a:lnTo>
                <a:lnTo>
                  <a:pt x="222420" y="147567"/>
                </a:lnTo>
                <a:lnTo>
                  <a:pt x="197672" y="181332"/>
                </a:lnTo>
                <a:lnTo>
                  <a:pt x="160965" y="204097"/>
                </a:lnTo>
                <a:lnTo>
                  <a:pt x="116014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71431" y="4029189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341" y="212445"/>
                </a:moveTo>
                <a:lnTo>
                  <a:pt x="70374" y="204097"/>
                </a:lnTo>
                <a:lnTo>
                  <a:pt x="33701" y="181422"/>
                </a:lnTo>
                <a:lnTo>
                  <a:pt x="8994" y="147873"/>
                </a:lnTo>
                <a:lnTo>
                  <a:pt x="0" y="106946"/>
                </a:lnTo>
                <a:lnTo>
                  <a:pt x="8994" y="65177"/>
                </a:lnTo>
                <a:lnTo>
                  <a:pt x="33701" y="31199"/>
                </a:lnTo>
                <a:lnTo>
                  <a:pt x="70392" y="8357"/>
                </a:lnTo>
                <a:lnTo>
                  <a:pt x="115341" y="0"/>
                </a:lnTo>
                <a:lnTo>
                  <a:pt x="160310" y="8357"/>
                </a:lnTo>
                <a:lnTo>
                  <a:pt x="196999" y="31108"/>
                </a:lnTo>
                <a:lnTo>
                  <a:pt x="221747" y="64872"/>
                </a:lnTo>
                <a:lnTo>
                  <a:pt x="230822" y="106222"/>
                </a:lnTo>
                <a:lnTo>
                  <a:pt x="221747" y="147567"/>
                </a:lnTo>
                <a:lnTo>
                  <a:pt x="196999" y="181332"/>
                </a:lnTo>
                <a:lnTo>
                  <a:pt x="160292" y="204097"/>
                </a:lnTo>
                <a:lnTo>
                  <a:pt x="115341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16795" y="3996397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265" y="212445"/>
                </a:moveTo>
                <a:lnTo>
                  <a:pt x="70317" y="204099"/>
                </a:lnTo>
                <a:lnTo>
                  <a:pt x="33634" y="181335"/>
                </a:lnTo>
                <a:lnTo>
                  <a:pt x="8950" y="147567"/>
                </a:lnTo>
                <a:lnTo>
                  <a:pt x="0" y="106210"/>
                </a:lnTo>
                <a:lnTo>
                  <a:pt x="8950" y="64872"/>
                </a:lnTo>
                <a:lnTo>
                  <a:pt x="33634" y="31111"/>
                </a:lnTo>
                <a:lnTo>
                  <a:pt x="70317" y="8347"/>
                </a:lnTo>
                <a:lnTo>
                  <a:pt x="115265" y="0"/>
                </a:lnTo>
                <a:lnTo>
                  <a:pt x="160216" y="8348"/>
                </a:lnTo>
                <a:lnTo>
                  <a:pt x="196923" y="31113"/>
                </a:lnTo>
                <a:lnTo>
                  <a:pt x="221671" y="64877"/>
                </a:lnTo>
                <a:lnTo>
                  <a:pt x="230746" y="106222"/>
                </a:lnTo>
                <a:lnTo>
                  <a:pt x="221671" y="147573"/>
                </a:lnTo>
                <a:lnTo>
                  <a:pt x="196923" y="181336"/>
                </a:lnTo>
                <a:lnTo>
                  <a:pt x="160216" y="204099"/>
                </a:lnTo>
                <a:lnTo>
                  <a:pt x="115265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69426" y="3795738"/>
            <a:ext cx="8305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baseline="-9548" sz="4800" spc="-71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4340" sz="4800" spc="-76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25940" y="4413212"/>
            <a:ext cx="231140" cy="212725"/>
          </a:xfrm>
          <a:custGeom>
            <a:avLst/>
            <a:gdLst/>
            <a:ahLst/>
            <a:cxnLst/>
            <a:rect l="l" t="t" r="r" b="b"/>
            <a:pathLst>
              <a:path w="231140" h="212725">
                <a:moveTo>
                  <a:pt x="115290" y="212445"/>
                </a:moveTo>
                <a:lnTo>
                  <a:pt x="70323" y="204097"/>
                </a:lnTo>
                <a:lnTo>
                  <a:pt x="33656" y="181425"/>
                </a:lnTo>
                <a:lnTo>
                  <a:pt x="8964" y="147883"/>
                </a:lnTo>
                <a:lnTo>
                  <a:pt x="0" y="106972"/>
                </a:lnTo>
                <a:lnTo>
                  <a:pt x="8964" y="65188"/>
                </a:lnTo>
                <a:lnTo>
                  <a:pt x="33656" y="31202"/>
                </a:lnTo>
                <a:lnTo>
                  <a:pt x="70342" y="8357"/>
                </a:lnTo>
                <a:lnTo>
                  <a:pt x="115290" y="0"/>
                </a:lnTo>
                <a:lnTo>
                  <a:pt x="160262" y="8357"/>
                </a:lnTo>
                <a:lnTo>
                  <a:pt x="196954" y="31108"/>
                </a:lnTo>
                <a:lnTo>
                  <a:pt x="221707" y="64872"/>
                </a:lnTo>
                <a:lnTo>
                  <a:pt x="230784" y="106222"/>
                </a:lnTo>
                <a:lnTo>
                  <a:pt x="221707" y="147567"/>
                </a:lnTo>
                <a:lnTo>
                  <a:pt x="196954" y="181332"/>
                </a:lnTo>
                <a:lnTo>
                  <a:pt x="160243" y="204097"/>
                </a:lnTo>
                <a:lnTo>
                  <a:pt x="115290" y="212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75876" y="4453470"/>
            <a:ext cx="231190" cy="212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878608" y="4149839"/>
            <a:ext cx="108077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7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4340" sz="4800" spc="-772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8680" sz="4800" spc="-705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baseline="-13888" sz="48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baseline="-13888" sz="48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66731" y="3959682"/>
            <a:ext cx="230517" cy="21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14128" y="3759022"/>
            <a:ext cx="3352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31356" y="4234662"/>
            <a:ext cx="243674" cy="2247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88223" y="3864355"/>
            <a:ext cx="230860" cy="212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02003" y="3663696"/>
            <a:ext cx="203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19179" y="4980089"/>
            <a:ext cx="243674" cy="224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86400" y="3561994"/>
            <a:ext cx="231139" cy="2124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500458" y="3361321"/>
            <a:ext cx="203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0590" y="4887925"/>
            <a:ext cx="243509" cy="2247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17435" y="3440595"/>
            <a:ext cx="230466" cy="2124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45838" y="5486362"/>
            <a:ext cx="243674" cy="2247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26052" y="4773993"/>
            <a:ext cx="231216" cy="2124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88216" y="4296943"/>
            <a:ext cx="243509" cy="2247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32292" y="5161940"/>
            <a:ext cx="231622" cy="2124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446833" y="4961267"/>
            <a:ext cx="203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34660" y="5932042"/>
            <a:ext cx="243674" cy="2247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042408" y="3907942"/>
            <a:ext cx="681990" cy="2343785"/>
          </a:xfrm>
          <a:prstGeom prst="rect">
            <a:avLst/>
          </a:prstGeom>
        </p:spPr>
        <p:txBody>
          <a:bodyPr wrap="square" lIns="0" tIns="2076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  <a:p>
            <a:pPr marL="243204">
              <a:lnSpc>
                <a:spcPct val="100000"/>
              </a:lnSpc>
              <a:spcBef>
                <a:spcPts val="1540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  <a:p>
            <a:pPr marL="358775">
              <a:lnSpc>
                <a:spcPct val="100000"/>
              </a:lnSpc>
              <a:spcBef>
                <a:spcPts val="3654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7023" y="4643386"/>
            <a:ext cx="231355" cy="2124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921298" y="4040352"/>
            <a:ext cx="499745" cy="916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6530">
              <a:lnSpc>
                <a:spcPts val="3504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  <a:p>
            <a:pPr marL="12700">
              <a:lnSpc>
                <a:spcPts val="3504"/>
              </a:lnSpc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62990" y="5719597"/>
            <a:ext cx="243509" cy="2247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17181" y="5525287"/>
            <a:ext cx="3352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69835" y="4272267"/>
            <a:ext cx="230466" cy="2124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930821" y="3239934"/>
            <a:ext cx="355600" cy="13455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  <a:p>
            <a:pPr marL="165100">
              <a:lnSpc>
                <a:spcPct val="100000"/>
              </a:lnSpc>
              <a:spcBef>
                <a:spcPts val="27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90580" y="3847109"/>
            <a:ext cx="243509" cy="2247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240186" y="3652799"/>
            <a:ext cx="395605" cy="2153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404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  <a:p>
            <a:pPr marL="72390">
              <a:lnSpc>
                <a:spcPct val="100000"/>
              </a:lnSpc>
              <a:spcBef>
                <a:spcPts val="1820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560819" y="5374385"/>
            <a:ext cx="231660" cy="2124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575399" y="4693615"/>
            <a:ext cx="624840" cy="994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01625">
              <a:lnSpc>
                <a:spcPts val="3810"/>
              </a:lnSpc>
              <a:spcBef>
                <a:spcPts val="105"/>
              </a:spcBef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3200">
              <a:latin typeface="微软雅黑"/>
              <a:cs typeface="微软雅黑"/>
            </a:endParaRPr>
          </a:p>
          <a:p>
            <a:pPr marL="12700">
              <a:lnSpc>
                <a:spcPts val="3810"/>
              </a:lnSpc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60500" y="2224074"/>
            <a:ext cx="1642745" cy="963930"/>
          </a:xfrm>
          <a:custGeom>
            <a:avLst/>
            <a:gdLst/>
            <a:ahLst/>
            <a:cxnLst/>
            <a:rect l="l" t="t" r="r" b="b"/>
            <a:pathLst>
              <a:path w="1642745" h="963930">
                <a:moveTo>
                  <a:pt x="1637487" y="963637"/>
                </a:moveTo>
                <a:lnTo>
                  <a:pt x="4762" y="963637"/>
                </a:lnTo>
                <a:lnTo>
                  <a:pt x="3289" y="963396"/>
                </a:lnTo>
                <a:lnTo>
                  <a:pt x="1955" y="962723"/>
                </a:lnTo>
                <a:lnTo>
                  <a:pt x="901" y="961669"/>
                </a:lnTo>
                <a:lnTo>
                  <a:pt x="228" y="960348"/>
                </a:lnTo>
                <a:lnTo>
                  <a:pt x="0" y="958875"/>
                </a:lnTo>
                <a:lnTo>
                  <a:pt x="0" y="4762"/>
                </a:lnTo>
                <a:lnTo>
                  <a:pt x="4762" y="0"/>
                </a:lnTo>
                <a:lnTo>
                  <a:pt x="1637487" y="0"/>
                </a:lnTo>
                <a:lnTo>
                  <a:pt x="1642249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954112"/>
                </a:lnTo>
                <a:lnTo>
                  <a:pt x="4762" y="954112"/>
                </a:lnTo>
                <a:lnTo>
                  <a:pt x="9525" y="958875"/>
                </a:lnTo>
                <a:lnTo>
                  <a:pt x="1642249" y="958875"/>
                </a:lnTo>
                <a:lnTo>
                  <a:pt x="1642021" y="960348"/>
                </a:lnTo>
                <a:lnTo>
                  <a:pt x="1641348" y="961669"/>
                </a:lnTo>
                <a:lnTo>
                  <a:pt x="1640293" y="962723"/>
                </a:lnTo>
                <a:lnTo>
                  <a:pt x="1638960" y="963396"/>
                </a:lnTo>
                <a:lnTo>
                  <a:pt x="1637487" y="963637"/>
                </a:lnTo>
                <a:close/>
              </a:path>
              <a:path w="1642745" h="96393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642745" h="963930">
                <a:moveTo>
                  <a:pt x="1632724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632724" y="4762"/>
                </a:lnTo>
                <a:lnTo>
                  <a:pt x="1632724" y="9524"/>
                </a:lnTo>
                <a:close/>
              </a:path>
              <a:path w="1642745" h="963930">
                <a:moveTo>
                  <a:pt x="1632724" y="958875"/>
                </a:moveTo>
                <a:lnTo>
                  <a:pt x="1632724" y="4762"/>
                </a:lnTo>
                <a:lnTo>
                  <a:pt x="1637487" y="9524"/>
                </a:lnTo>
                <a:lnTo>
                  <a:pt x="1642249" y="9524"/>
                </a:lnTo>
                <a:lnTo>
                  <a:pt x="1642249" y="954112"/>
                </a:lnTo>
                <a:lnTo>
                  <a:pt x="1637487" y="954112"/>
                </a:lnTo>
                <a:lnTo>
                  <a:pt x="1632724" y="958875"/>
                </a:lnTo>
                <a:close/>
              </a:path>
              <a:path w="1642745" h="963930">
                <a:moveTo>
                  <a:pt x="1642249" y="9524"/>
                </a:moveTo>
                <a:lnTo>
                  <a:pt x="1637487" y="9524"/>
                </a:lnTo>
                <a:lnTo>
                  <a:pt x="1632724" y="4762"/>
                </a:lnTo>
                <a:lnTo>
                  <a:pt x="1642249" y="4762"/>
                </a:lnTo>
                <a:lnTo>
                  <a:pt x="1642249" y="9524"/>
                </a:lnTo>
                <a:close/>
              </a:path>
              <a:path w="1642745" h="963930">
                <a:moveTo>
                  <a:pt x="9525" y="958875"/>
                </a:moveTo>
                <a:lnTo>
                  <a:pt x="4762" y="954112"/>
                </a:lnTo>
                <a:lnTo>
                  <a:pt x="9525" y="954112"/>
                </a:lnTo>
                <a:lnTo>
                  <a:pt x="9525" y="958875"/>
                </a:lnTo>
                <a:close/>
              </a:path>
              <a:path w="1642745" h="963930">
                <a:moveTo>
                  <a:pt x="1632724" y="958875"/>
                </a:moveTo>
                <a:lnTo>
                  <a:pt x="9525" y="958875"/>
                </a:lnTo>
                <a:lnTo>
                  <a:pt x="9525" y="954112"/>
                </a:lnTo>
                <a:lnTo>
                  <a:pt x="1632724" y="954112"/>
                </a:lnTo>
                <a:lnTo>
                  <a:pt x="1632724" y="958875"/>
                </a:lnTo>
                <a:close/>
              </a:path>
              <a:path w="1642745" h="963930">
                <a:moveTo>
                  <a:pt x="1642249" y="958875"/>
                </a:moveTo>
                <a:lnTo>
                  <a:pt x="1632724" y="958875"/>
                </a:lnTo>
                <a:lnTo>
                  <a:pt x="1637487" y="954112"/>
                </a:lnTo>
                <a:lnTo>
                  <a:pt x="1642249" y="954112"/>
                </a:lnTo>
                <a:lnTo>
                  <a:pt x="1642249" y="958875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39020" y="2220264"/>
            <a:ext cx="1068070" cy="963930"/>
          </a:xfrm>
          <a:custGeom>
            <a:avLst/>
            <a:gdLst/>
            <a:ahLst/>
            <a:cxnLst/>
            <a:rect l="l" t="t" r="r" b="b"/>
            <a:pathLst>
              <a:path w="1068070" h="963930">
                <a:moveTo>
                  <a:pt x="1062926" y="963637"/>
                </a:moveTo>
                <a:lnTo>
                  <a:pt x="4762" y="963637"/>
                </a:lnTo>
                <a:lnTo>
                  <a:pt x="3301" y="963396"/>
                </a:lnTo>
                <a:lnTo>
                  <a:pt x="1968" y="962723"/>
                </a:lnTo>
                <a:lnTo>
                  <a:pt x="914" y="961669"/>
                </a:lnTo>
                <a:lnTo>
                  <a:pt x="241" y="960348"/>
                </a:lnTo>
                <a:lnTo>
                  <a:pt x="0" y="958875"/>
                </a:lnTo>
                <a:lnTo>
                  <a:pt x="0" y="4762"/>
                </a:lnTo>
                <a:lnTo>
                  <a:pt x="4762" y="0"/>
                </a:lnTo>
                <a:lnTo>
                  <a:pt x="1062926" y="0"/>
                </a:lnTo>
                <a:lnTo>
                  <a:pt x="106768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54112"/>
                </a:lnTo>
                <a:lnTo>
                  <a:pt x="4762" y="954112"/>
                </a:lnTo>
                <a:lnTo>
                  <a:pt x="9525" y="958875"/>
                </a:lnTo>
                <a:lnTo>
                  <a:pt x="1067689" y="958875"/>
                </a:lnTo>
                <a:lnTo>
                  <a:pt x="1067447" y="960348"/>
                </a:lnTo>
                <a:lnTo>
                  <a:pt x="1066774" y="961669"/>
                </a:lnTo>
                <a:lnTo>
                  <a:pt x="1065720" y="962723"/>
                </a:lnTo>
                <a:lnTo>
                  <a:pt x="1064387" y="963396"/>
                </a:lnTo>
                <a:lnTo>
                  <a:pt x="1062926" y="963637"/>
                </a:lnTo>
                <a:close/>
              </a:path>
              <a:path w="1068070" h="96393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068070" h="963930">
                <a:moveTo>
                  <a:pt x="105816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058164" y="4762"/>
                </a:lnTo>
                <a:lnTo>
                  <a:pt x="1058164" y="9525"/>
                </a:lnTo>
                <a:close/>
              </a:path>
              <a:path w="1068070" h="963930">
                <a:moveTo>
                  <a:pt x="1058164" y="958875"/>
                </a:moveTo>
                <a:lnTo>
                  <a:pt x="1058164" y="4762"/>
                </a:lnTo>
                <a:lnTo>
                  <a:pt x="1062926" y="9525"/>
                </a:lnTo>
                <a:lnTo>
                  <a:pt x="1067689" y="9525"/>
                </a:lnTo>
                <a:lnTo>
                  <a:pt x="1067689" y="954112"/>
                </a:lnTo>
                <a:lnTo>
                  <a:pt x="1062926" y="954112"/>
                </a:lnTo>
                <a:lnTo>
                  <a:pt x="1058164" y="958875"/>
                </a:lnTo>
                <a:close/>
              </a:path>
              <a:path w="1068070" h="963930">
                <a:moveTo>
                  <a:pt x="1067689" y="9525"/>
                </a:moveTo>
                <a:lnTo>
                  <a:pt x="1062926" y="9525"/>
                </a:lnTo>
                <a:lnTo>
                  <a:pt x="1058164" y="4762"/>
                </a:lnTo>
                <a:lnTo>
                  <a:pt x="1067689" y="4762"/>
                </a:lnTo>
                <a:lnTo>
                  <a:pt x="1067689" y="9525"/>
                </a:lnTo>
                <a:close/>
              </a:path>
              <a:path w="1068070" h="963930">
                <a:moveTo>
                  <a:pt x="9525" y="958875"/>
                </a:moveTo>
                <a:lnTo>
                  <a:pt x="4762" y="954112"/>
                </a:lnTo>
                <a:lnTo>
                  <a:pt x="9525" y="954112"/>
                </a:lnTo>
                <a:lnTo>
                  <a:pt x="9525" y="958875"/>
                </a:lnTo>
                <a:close/>
              </a:path>
              <a:path w="1068070" h="963930">
                <a:moveTo>
                  <a:pt x="1058164" y="958875"/>
                </a:moveTo>
                <a:lnTo>
                  <a:pt x="9525" y="958875"/>
                </a:lnTo>
                <a:lnTo>
                  <a:pt x="9525" y="954112"/>
                </a:lnTo>
                <a:lnTo>
                  <a:pt x="1058164" y="954112"/>
                </a:lnTo>
                <a:lnTo>
                  <a:pt x="1058164" y="958875"/>
                </a:lnTo>
                <a:close/>
              </a:path>
              <a:path w="1068070" h="963930">
                <a:moveTo>
                  <a:pt x="1067689" y="958875"/>
                </a:moveTo>
                <a:lnTo>
                  <a:pt x="1058164" y="958875"/>
                </a:lnTo>
                <a:lnTo>
                  <a:pt x="1062926" y="954112"/>
                </a:lnTo>
                <a:lnTo>
                  <a:pt x="1067689" y="954112"/>
                </a:lnTo>
                <a:lnTo>
                  <a:pt x="1067689" y="958875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704437" y="2216772"/>
            <a:ext cx="7359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空</a:t>
            </a:r>
            <a:r>
              <a:rPr dirty="0" sz="2800" spc="-5">
                <a:latin typeface="华文楷体"/>
                <a:cs typeface="华文楷体"/>
              </a:rPr>
              <a:t>气 </a:t>
            </a:r>
            <a:r>
              <a:rPr dirty="0" sz="2800">
                <a:latin typeface="华文楷体"/>
                <a:cs typeface="华文楷体"/>
              </a:rPr>
              <a:t>电</a:t>
            </a:r>
            <a:r>
              <a:rPr dirty="0" sz="2800" spc="-5">
                <a:latin typeface="华文楷体"/>
                <a:cs typeface="华文楷体"/>
              </a:rPr>
              <a:t>离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50464" y="2566416"/>
            <a:ext cx="516890" cy="265430"/>
          </a:xfrm>
          <a:custGeom>
            <a:avLst/>
            <a:gdLst/>
            <a:ahLst/>
            <a:cxnLst/>
            <a:rect l="l" t="t" r="r" b="b"/>
            <a:pathLst>
              <a:path w="516889" h="265430">
                <a:moveTo>
                  <a:pt x="329184" y="265175"/>
                </a:moveTo>
                <a:lnTo>
                  <a:pt x="329184" y="170687"/>
                </a:lnTo>
                <a:lnTo>
                  <a:pt x="0" y="170687"/>
                </a:lnTo>
                <a:lnTo>
                  <a:pt x="0" y="92963"/>
                </a:lnTo>
                <a:lnTo>
                  <a:pt x="329184" y="92963"/>
                </a:lnTo>
                <a:lnTo>
                  <a:pt x="329184" y="0"/>
                </a:lnTo>
                <a:lnTo>
                  <a:pt x="516636" y="132587"/>
                </a:lnTo>
                <a:lnTo>
                  <a:pt x="329184" y="265175"/>
                </a:lnTo>
                <a:close/>
              </a:path>
            </a:pathLst>
          </a:custGeom>
          <a:solidFill>
            <a:srgbClr val="88D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44647" y="2553627"/>
            <a:ext cx="534670" cy="289560"/>
          </a:xfrm>
          <a:custGeom>
            <a:avLst/>
            <a:gdLst/>
            <a:ahLst/>
            <a:cxnLst/>
            <a:rect l="l" t="t" r="r" b="b"/>
            <a:pathLst>
              <a:path w="534670" h="289560">
                <a:moveTo>
                  <a:pt x="328294" y="106502"/>
                </a:moveTo>
                <a:lnTo>
                  <a:pt x="328294" y="0"/>
                </a:lnTo>
                <a:lnTo>
                  <a:pt x="345693" y="12230"/>
                </a:lnTo>
                <a:lnTo>
                  <a:pt x="340994" y="12230"/>
                </a:lnTo>
                <a:lnTo>
                  <a:pt x="331000" y="17424"/>
                </a:lnTo>
                <a:lnTo>
                  <a:pt x="340994" y="24450"/>
                </a:lnTo>
                <a:lnTo>
                  <a:pt x="340994" y="100152"/>
                </a:lnTo>
                <a:lnTo>
                  <a:pt x="334644" y="100152"/>
                </a:lnTo>
                <a:lnTo>
                  <a:pt x="328294" y="106502"/>
                </a:lnTo>
                <a:close/>
              </a:path>
              <a:path w="534670" h="289560">
                <a:moveTo>
                  <a:pt x="340994" y="24450"/>
                </a:moveTo>
                <a:lnTo>
                  <a:pt x="331000" y="17424"/>
                </a:lnTo>
                <a:lnTo>
                  <a:pt x="340994" y="12230"/>
                </a:lnTo>
                <a:lnTo>
                  <a:pt x="340994" y="24450"/>
                </a:lnTo>
                <a:close/>
              </a:path>
              <a:path w="534670" h="289560">
                <a:moveTo>
                  <a:pt x="512141" y="144754"/>
                </a:moveTo>
                <a:lnTo>
                  <a:pt x="340994" y="24450"/>
                </a:lnTo>
                <a:lnTo>
                  <a:pt x="340994" y="12230"/>
                </a:lnTo>
                <a:lnTo>
                  <a:pt x="345693" y="12230"/>
                </a:lnTo>
                <a:lnTo>
                  <a:pt x="526835" y="139560"/>
                </a:lnTo>
                <a:lnTo>
                  <a:pt x="519531" y="139560"/>
                </a:lnTo>
                <a:lnTo>
                  <a:pt x="512141" y="144754"/>
                </a:lnTo>
                <a:close/>
              </a:path>
              <a:path w="534670" h="289560">
                <a:moveTo>
                  <a:pt x="328294" y="189357"/>
                </a:moveTo>
                <a:lnTo>
                  <a:pt x="0" y="189357"/>
                </a:lnTo>
                <a:lnTo>
                  <a:pt x="0" y="100152"/>
                </a:lnTo>
                <a:lnTo>
                  <a:pt x="328294" y="100152"/>
                </a:lnTo>
                <a:lnTo>
                  <a:pt x="328294" y="106502"/>
                </a:lnTo>
                <a:lnTo>
                  <a:pt x="12700" y="106502"/>
                </a:lnTo>
                <a:lnTo>
                  <a:pt x="6350" y="112852"/>
                </a:lnTo>
                <a:lnTo>
                  <a:pt x="12700" y="112852"/>
                </a:lnTo>
                <a:lnTo>
                  <a:pt x="12700" y="176657"/>
                </a:lnTo>
                <a:lnTo>
                  <a:pt x="6350" y="176657"/>
                </a:lnTo>
                <a:lnTo>
                  <a:pt x="12700" y="183007"/>
                </a:lnTo>
                <a:lnTo>
                  <a:pt x="328294" y="183007"/>
                </a:lnTo>
                <a:lnTo>
                  <a:pt x="328294" y="189357"/>
                </a:lnTo>
                <a:close/>
              </a:path>
              <a:path w="534670" h="289560">
                <a:moveTo>
                  <a:pt x="340994" y="112852"/>
                </a:moveTo>
                <a:lnTo>
                  <a:pt x="12700" y="112852"/>
                </a:lnTo>
                <a:lnTo>
                  <a:pt x="12700" y="106502"/>
                </a:lnTo>
                <a:lnTo>
                  <a:pt x="328294" y="106502"/>
                </a:lnTo>
                <a:lnTo>
                  <a:pt x="334644" y="100152"/>
                </a:lnTo>
                <a:lnTo>
                  <a:pt x="340994" y="100152"/>
                </a:lnTo>
                <a:lnTo>
                  <a:pt x="340994" y="112852"/>
                </a:lnTo>
                <a:close/>
              </a:path>
              <a:path w="534670" h="289560">
                <a:moveTo>
                  <a:pt x="12700" y="112852"/>
                </a:moveTo>
                <a:lnTo>
                  <a:pt x="6350" y="112852"/>
                </a:lnTo>
                <a:lnTo>
                  <a:pt x="12700" y="106502"/>
                </a:lnTo>
                <a:lnTo>
                  <a:pt x="12700" y="112852"/>
                </a:lnTo>
                <a:close/>
              </a:path>
              <a:path w="534670" h="289560">
                <a:moveTo>
                  <a:pt x="519531" y="149948"/>
                </a:moveTo>
                <a:lnTo>
                  <a:pt x="512141" y="144754"/>
                </a:lnTo>
                <a:lnTo>
                  <a:pt x="519531" y="139560"/>
                </a:lnTo>
                <a:lnTo>
                  <a:pt x="519531" y="149948"/>
                </a:lnTo>
                <a:close/>
              </a:path>
              <a:path w="534670" h="289560">
                <a:moveTo>
                  <a:pt x="526835" y="149948"/>
                </a:moveTo>
                <a:lnTo>
                  <a:pt x="519531" y="149948"/>
                </a:lnTo>
                <a:lnTo>
                  <a:pt x="519531" y="139560"/>
                </a:lnTo>
                <a:lnTo>
                  <a:pt x="526835" y="139560"/>
                </a:lnTo>
                <a:lnTo>
                  <a:pt x="534225" y="144754"/>
                </a:lnTo>
                <a:lnTo>
                  <a:pt x="526835" y="149948"/>
                </a:lnTo>
                <a:close/>
              </a:path>
              <a:path w="534670" h="289560">
                <a:moveTo>
                  <a:pt x="345695" y="277266"/>
                </a:moveTo>
                <a:lnTo>
                  <a:pt x="340994" y="277266"/>
                </a:lnTo>
                <a:lnTo>
                  <a:pt x="340994" y="265047"/>
                </a:lnTo>
                <a:lnTo>
                  <a:pt x="512142" y="144754"/>
                </a:lnTo>
                <a:lnTo>
                  <a:pt x="519531" y="149948"/>
                </a:lnTo>
                <a:lnTo>
                  <a:pt x="526835" y="149948"/>
                </a:lnTo>
                <a:lnTo>
                  <a:pt x="345695" y="277266"/>
                </a:lnTo>
                <a:close/>
              </a:path>
              <a:path w="534670" h="289560">
                <a:moveTo>
                  <a:pt x="12700" y="183007"/>
                </a:moveTo>
                <a:lnTo>
                  <a:pt x="6350" y="176657"/>
                </a:lnTo>
                <a:lnTo>
                  <a:pt x="12700" y="176657"/>
                </a:lnTo>
                <a:lnTo>
                  <a:pt x="12700" y="183007"/>
                </a:lnTo>
                <a:close/>
              </a:path>
              <a:path w="534670" h="289560">
                <a:moveTo>
                  <a:pt x="340994" y="189357"/>
                </a:moveTo>
                <a:lnTo>
                  <a:pt x="334644" y="189357"/>
                </a:lnTo>
                <a:lnTo>
                  <a:pt x="328294" y="183007"/>
                </a:lnTo>
                <a:lnTo>
                  <a:pt x="12700" y="183007"/>
                </a:lnTo>
                <a:lnTo>
                  <a:pt x="12700" y="176657"/>
                </a:lnTo>
                <a:lnTo>
                  <a:pt x="340994" y="176657"/>
                </a:lnTo>
                <a:lnTo>
                  <a:pt x="340994" y="189357"/>
                </a:lnTo>
                <a:close/>
              </a:path>
              <a:path w="534670" h="289560">
                <a:moveTo>
                  <a:pt x="328294" y="289496"/>
                </a:moveTo>
                <a:lnTo>
                  <a:pt x="328294" y="183007"/>
                </a:lnTo>
                <a:lnTo>
                  <a:pt x="334644" y="189357"/>
                </a:lnTo>
                <a:lnTo>
                  <a:pt x="340994" y="189357"/>
                </a:lnTo>
                <a:lnTo>
                  <a:pt x="340994" y="265047"/>
                </a:lnTo>
                <a:lnTo>
                  <a:pt x="331000" y="272072"/>
                </a:lnTo>
                <a:lnTo>
                  <a:pt x="340994" y="277266"/>
                </a:lnTo>
                <a:lnTo>
                  <a:pt x="345695" y="277266"/>
                </a:lnTo>
                <a:lnTo>
                  <a:pt x="328294" y="289496"/>
                </a:lnTo>
                <a:close/>
              </a:path>
              <a:path w="534670" h="289560">
                <a:moveTo>
                  <a:pt x="340994" y="277266"/>
                </a:moveTo>
                <a:lnTo>
                  <a:pt x="331000" y="272072"/>
                </a:lnTo>
                <a:lnTo>
                  <a:pt x="340994" y="265047"/>
                </a:lnTo>
                <a:lnTo>
                  <a:pt x="340994" y="277266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90972" y="2220264"/>
            <a:ext cx="2088514" cy="963930"/>
          </a:xfrm>
          <a:custGeom>
            <a:avLst/>
            <a:gdLst/>
            <a:ahLst/>
            <a:cxnLst/>
            <a:rect l="l" t="t" r="r" b="b"/>
            <a:pathLst>
              <a:path w="2088515" h="963930">
                <a:moveTo>
                  <a:pt x="2083587" y="963637"/>
                </a:moveTo>
                <a:lnTo>
                  <a:pt x="4762" y="963637"/>
                </a:lnTo>
                <a:lnTo>
                  <a:pt x="3289" y="963396"/>
                </a:lnTo>
                <a:lnTo>
                  <a:pt x="1955" y="962723"/>
                </a:lnTo>
                <a:lnTo>
                  <a:pt x="901" y="961669"/>
                </a:lnTo>
                <a:lnTo>
                  <a:pt x="228" y="960348"/>
                </a:lnTo>
                <a:lnTo>
                  <a:pt x="0" y="958875"/>
                </a:lnTo>
                <a:lnTo>
                  <a:pt x="0" y="4762"/>
                </a:lnTo>
                <a:lnTo>
                  <a:pt x="4762" y="0"/>
                </a:lnTo>
                <a:lnTo>
                  <a:pt x="2083587" y="0"/>
                </a:lnTo>
                <a:lnTo>
                  <a:pt x="208834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954112"/>
                </a:lnTo>
                <a:lnTo>
                  <a:pt x="4762" y="954112"/>
                </a:lnTo>
                <a:lnTo>
                  <a:pt x="9525" y="958875"/>
                </a:lnTo>
                <a:lnTo>
                  <a:pt x="2088349" y="958875"/>
                </a:lnTo>
                <a:lnTo>
                  <a:pt x="2088121" y="960348"/>
                </a:lnTo>
                <a:lnTo>
                  <a:pt x="2087435" y="961669"/>
                </a:lnTo>
                <a:lnTo>
                  <a:pt x="2086381" y="962723"/>
                </a:lnTo>
                <a:lnTo>
                  <a:pt x="2085060" y="963396"/>
                </a:lnTo>
                <a:lnTo>
                  <a:pt x="2083587" y="963637"/>
                </a:lnTo>
                <a:close/>
              </a:path>
              <a:path w="2088515" h="96393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2088515" h="963930">
                <a:moveTo>
                  <a:pt x="207882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2078824" y="4762"/>
                </a:lnTo>
                <a:lnTo>
                  <a:pt x="2078824" y="9525"/>
                </a:lnTo>
                <a:close/>
              </a:path>
              <a:path w="2088515" h="963930">
                <a:moveTo>
                  <a:pt x="2078824" y="958875"/>
                </a:moveTo>
                <a:lnTo>
                  <a:pt x="2078824" y="4762"/>
                </a:lnTo>
                <a:lnTo>
                  <a:pt x="2083587" y="9525"/>
                </a:lnTo>
                <a:lnTo>
                  <a:pt x="2088349" y="9525"/>
                </a:lnTo>
                <a:lnTo>
                  <a:pt x="2088349" y="954112"/>
                </a:lnTo>
                <a:lnTo>
                  <a:pt x="2083587" y="954112"/>
                </a:lnTo>
                <a:lnTo>
                  <a:pt x="2078824" y="958875"/>
                </a:lnTo>
                <a:close/>
              </a:path>
              <a:path w="2088515" h="963930">
                <a:moveTo>
                  <a:pt x="2088349" y="9525"/>
                </a:moveTo>
                <a:lnTo>
                  <a:pt x="2083587" y="9525"/>
                </a:lnTo>
                <a:lnTo>
                  <a:pt x="2078824" y="4762"/>
                </a:lnTo>
                <a:lnTo>
                  <a:pt x="2088349" y="4762"/>
                </a:lnTo>
                <a:lnTo>
                  <a:pt x="2088349" y="9525"/>
                </a:lnTo>
                <a:close/>
              </a:path>
              <a:path w="2088515" h="963930">
                <a:moveTo>
                  <a:pt x="9525" y="958875"/>
                </a:moveTo>
                <a:lnTo>
                  <a:pt x="4762" y="954112"/>
                </a:lnTo>
                <a:lnTo>
                  <a:pt x="9525" y="954112"/>
                </a:lnTo>
                <a:lnTo>
                  <a:pt x="9525" y="958875"/>
                </a:lnTo>
                <a:close/>
              </a:path>
              <a:path w="2088515" h="963930">
                <a:moveTo>
                  <a:pt x="2078824" y="958875"/>
                </a:moveTo>
                <a:lnTo>
                  <a:pt x="9525" y="958875"/>
                </a:lnTo>
                <a:lnTo>
                  <a:pt x="9525" y="954112"/>
                </a:lnTo>
                <a:lnTo>
                  <a:pt x="2078824" y="954112"/>
                </a:lnTo>
                <a:lnTo>
                  <a:pt x="2078824" y="958875"/>
                </a:lnTo>
                <a:close/>
              </a:path>
              <a:path w="2088515" h="963930">
                <a:moveTo>
                  <a:pt x="2088349" y="958875"/>
                </a:moveTo>
                <a:lnTo>
                  <a:pt x="2078824" y="958875"/>
                </a:lnTo>
                <a:lnTo>
                  <a:pt x="2083587" y="954112"/>
                </a:lnTo>
                <a:lnTo>
                  <a:pt x="2088349" y="954112"/>
                </a:lnTo>
                <a:lnTo>
                  <a:pt x="2088349" y="958875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432894" y="2216772"/>
            <a:ext cx="1802764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0500" marR="5080" indent="-1778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尖端上的</a:t>
            </a:r>
            <a:r>
              <a:rPr dirty="0" sz="2800" spc="-5">
                <a:latin typeface="华文楷体"/>
                <a:cs typeface="华文楷体"/>
              </a:rPr>
              <a:t>电 </a:t>
            </a:r>
            <a:r>
              <a:rPr dirty="0" sz="2800">
                <a:latin typeface="华文楷体"/>
                <a:cs typeface="华文楷体"/>
              </a:rPr>
              <a:t>荷被中</a:t>
            </a:r>
            <a:r>
              <a:rPr dirty="0" sz="2800" spc="-5">
                <a:latin typeface="华文楷体"/>
                <a:cs typeface="华文楷体"/>
              </a:rPr>
              <a:t>和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52771" y="2566416"/>
            <a:ext cx="516890" cy="265430"/>
          </a:xfrm>
          <a:custGeom>
            <a:avLst/>
            <a:gdLst/>
            <a:ahLst/>
            <a:cxnLst/>
            <a:rect l="l" t="t" r="r" b="b"/>
            <a:pathLst>
              <a:path w="516889" h="265430">
                <a:moveTo>
                  <a:pt x="327660" y="265175"/>
                </a:moveTo>
                <a:lnTo>
                  <a:pt x="327660" y="170687"/>
                </a:lnTo>
                <a:lnTo>
                  <a:pt x="0" y="170687"/>
                </a:lnTo>
                <a:lnTo>
                  <a:pt x="0" y="92963"/>
                </a:lnTo>
                <a:lnTo>
                  <a:pt x="327660" y="92963"/>
                </a:lnTo>
                <a:lnTo>
                  <a:pt x="327660" y="0"/>
                </a:lnTo>
                <a:lnTo>
                  <a:pt x="516636" y="132587"/>
                </a:lnTo>
                <a:lnTo>
                  <a:pt x="327660" y="265175"/>
                </a:lnTo>
                <a:close/>
              </a:path>
            </a:pathLst>
          </a:custGeom>
          <a:solidFill>
            <a:srgbClr val="88D6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45939" y="2553627"/>
            <a:ext cx="534670" cy="289560"/>
          </a:xfrm>
          <a:custGeom>
            <a:avLst/>
            <a:gdLst/>
            <a:ahLst/>
            <a:cxnLst/>
            <a:rect l="l" t="t" r="r" b="b"/>
            <a:pathLst>
              <a:path w="534670" h="289560">
                <a:moveTo>
                  <a:pt x="328282" y="106502"/>
                </a:moveTo>
                <a:lnTo>
                  <a:pt x="328282" y="0"/>
                </a:lnTo>
                <a:lnTo>
                  <a:pt x="345682" y="12230"/>
                </a:lnTo>
                <a:lnTo>
                  <a:pt x="340982" y="12230"/>
                </a:lnTo>
                <a:lnTo>
                  <a:pt x="330987" y="17424"/>
                </a:lnTo>
                <a:lnTo>
                  <a:pt x="340982" y="24449"/>
                </a:lnTo>
                <a:lnTo>
                  <a:pt x="340982" y="100152"/>
                </a:lnTo>
                <a:lnTo>
                  <a:pt x="334632" y="100152"/>
                </a:lnTo>
                <a:lnTo>
                  <a:pt x="328282" y="106502"/>
                </a:lnTo>
                <a:close/>
              </a:path>
              <a:path w="534670" h="289560">
                <a:moveTo>
                  <a:pt x="340982" y="24449"/>
                </a:moveTo>
                <a:lnTo>
                  <a:pt x="330987" y="17424"/>
                </a:lnTo>
                <a:lnTo>
                  <a:pt x="340982" y="12230"/>
                </a:lnTo>
                <a:lnTo>
                  <a:pt x="340982" y="24449"/>
                </a:lnTo>
                <a:close/>
              </a:path>
              <a:path w="534670" h="289560">
                <a:moveTo>
                  <a:pt x="512141" y="144754"/>
                </a:moveTo>
                <a:lnTo>
                  <a:pt x="340982" y="24449"/>
                </a:lnTo>
                <a:lnTo>
                  <a:pt x="340982" y="12230"/>
                </a:lnTo>
                <a:lnTo>
                  <a:pt x="345682" y="12230"/>
                </a:lnTo>
                <a:lnTo>
                  <a:pt x="526835" y="139560"/>
                </a:lnTo>
                <a:lnTo>
                  <a:pt x="519531" y="139560"/>
                </a:lnTo>
                <a:lnTo>
                  <a:pt x="512141" y="144754"/>
                </a:lnTo>
                <a:close/>
              </a:path>
              <a:path w="534670" h="289560">
                <a:moveTo>
                  <a:pt x="328282" y="189357"/>
                </a:moveTo>
                <a:lnTo>
                  <a:pt x="0" y="189357"/>
                </a:lnTo>
                <a:lnTo>
                  <a:pt x="0" y="100152"/>
                </a:lnTo>
                <a:lnTo>
                  <a:pt x="328282" y="100152"/>
                </a:lnTo>
                <a:lnTo>
                  <a:pt x="328282" y="106502"/>
                </a:lnTo>
                <a:lnTo>
                  <a:pt x="12700" y="106502"/>
                </a:lnTo>
                <a:lnTo>
                  <a:pt x="6350" y="112852"/>
                </a:lnTo>
                <a:lnTo>
                  <a:pt x="12700" y="112852"/>
                </a:lnTo>
                <a:lnTo>
                  <a:pt x="12700" y="176657"/>
                </a:lnTo>
                <a:lnTo>
                  <a:pt x="6350" y="176657"/>
                </a:lnTo>
                <a:lnTo>
                  <a:pt x="12700" y="183007"/>
                </a:lnTo>
                <a:lnTo>
                  <a:pt x="328282" y="183007"/>
                </a:lnTo>
                <a:lnTo>
                  <a:pt x="328282" y="189357"/>
                </a:lnTo>
                <a:close/>
              </a:path>
              <a:path w="534670" h="289560">
                <a:moveTo>
                  <a:pt x="340982" y="112852"/>
                </a:moveTo>
                <a:lnTo>
                  <a:pt x="12700" y="112852"/>
                </a:lnTo>
                <a:lnTo>
                  <a:pt x="12700" y="106502"/>
                </a:lnTo>
                <a:lnTo>
                  <a:pt x="328282" y="106502"/>
                </a:lnTo>
                <a:lnTo>
                  <a:pt x="334632" y="100152"/>
                </a:lnTo>
                <a:lnTo>
                  <a:pt x="340982" y="100152"/>
                </a:lnTo>
                <a:lnTo>
                  <a:pt x="340982" y="112852"/>
                </a:lnTo>
                <a:close/>
              </a:path>
              <a:path w="534670" h="289560">
                <a:moveTo>
                  <a:pt x="12700" y="112852"/>
                </a:moveTo>
                <a:lnTo>
                  <a:pt x="6350" y="112852"/>
                </a:lnTo>
                <a:lnTo>
                  <a:pt x="12700" y="106502"/>
                </a:lnTo>
                <a:lnTo>
                  <a:pt x="12700" y="112852"/>
                </a:lnTo>
                <a:close/>
              </a:path>
              <a:path w="534670" h="289560">
                <a:moveTo>
                  <a:pt x="519531" y="149948"/>
                </a:moveTo>
                <a:lnTo>
                  <a:pt x="512141" y="144754"/>
                </a:lnTo>
                <a:lnTo>
                  <a:pt x="519531" y="139560"/>
                </a:lnTo>
                <a:lnTo>
                  <a:pt x="519531" y="149948"/>
                </a:lnTo>
                <a:close/>
              </a:path>
              <a:path w="534670" h="289560">
                <a:moveTo>
                  <a:pt x="526834" y="149948"/>
                </a:moveTo>
                <a:lnTo>
                  <a:pt x="519531" y="149948"/>
                </a:lnTo>
                <a:lnTo>
                  <a:pt x="519531" y="139560"/>
                </a:lnTo>
                <a:lnTo>
                  <a:pt x="526835" y="139560"/>
                </a:lnTo>
                <a:lnTo>
                  <a:pt x="534225" y="144754"/>
                </a:lnTo>
                <a:lnTo>
                  <a:pt x="526834" y="149948"/>
                </a:lnTo>
                <a:close/>
              </a:path>
              <a:path w="534670" h="289560">
                <a:moveTo>
                  <a:pt x="345683" y="277266"/>
                </a:moveTo>
                <a:lnTo>
                  <a:pt x="340982" y="277266"/>
                </a:lnTo>
                <a:lnTo>
                  <a:pt x="340982" y="265047"/>
                </a:lnTo>
                <a:lnTo>
                  <a:pt x="512141" y="144754"/>
                </a:lnTo>
                <a:lnTo>
                  <a:pt x="519531" y="149948"/>
                </a:lnTo>
                <a:lnTo>
                  <a:pt x="526834" y="149948"/>
                </a:lnTo>
                <a:lnTo>
                  <a:pt x="345683" y="277266"/>
                </a:lnTo>
                <a:close/>
              </a:path>
              <a:path w="534670" h="289560">
                <a:moveTo>
                  <a:pt x="12700" y="183007"/>
                </a:moveTo>
                <a:lnTo>
                  <a:pt x="6350" y="176657"/>
                </a:lnTo>
                <a:lnTo>
                  <a:pt x="12700" y="176657"/>
                </a:lnTo>
                <a:lnTo>
                  <a:pt x="12700" y="183007"/>
                </a:lnTo>
                <a:close/>
              </a:path>
              <a:path w="534670" h="289560">
                <a:moveTo>
                  <a:pt x="340982" y="189357"/>
                </a:moveTo>
                <a:lnTo>
                  <a:pt x="334632" y="189357"/>
                </a:lnTo>
                <a:lnTo>
                  <a:pt x="328282" y="183007"/>
                </a:lnTo>
                <a:lnTo>
                  <a:pt x="12700" y="183007"/>
                </a:lnTo>
                <a:lnTo>
                  <a:pt x="12700" y="176657"/>
                </a:lnTo>
                <a:lnTo>
                  <a:pt x="340982" y="176657"/>
                </a:lnTo>
                <a:lnTo>
                  <a:pt x="340982" y="189357"/>
                </a:lnTo>
                <a:close/>
              </a:path>
              <a:path w="534670" h="289560">
                <a:moveTo>
                  <a:pt x="328282" y="289496"/>
                </a:moveTo>
                <a:lnTo>
                  <a:pt x="328282" y="183007"/>
                </a:lnTo>
                <a:lnTo>
                  <a:pt x="334632" y="189357"/>
                </a:lnTo>
                <a:lnTo>
                  <a:pt x="340982" y="189357"/>
                </a:lnTo>
                <a:lnTo>
                  <a:pt x="340982" y="265047"/>
                </a:lnTo>
                <a:lnTo>
                  <a:pt x="330987" y="272072"/>
                </a:lnTo>
                <a:lnTo>
                  <a:pt x="340982" y="277266"/>
                </a:lnTo>
                <a:lnTo>
                  <a:pt x="345683" y="277266"/>
                </a:lnTo>
                <a:lnTo>
                  <a:pt x="328282" y="289496"/>
                </a:lnTo>
                <a:close/>
              </a:path>
              <a:path w="534670" h="289560">
                <a:moveTo>
                  <a:pt x="340982" y="277266"/>
                </a:moveTo>
                <a:lnTo>
                  <a:pt x="330987" y="272072"/>
                </a:lnTo>
                <a:lnTo>
                  <a:pt x="340982" y="265047"/>
                </a:lnTo>
                <a:lnTo>
                  <a:pt x="340982" y="277266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25309" y="1521954"/>
            <a:ext cx="1969770" cy="157670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530860" indent="-518795">
              <a:lnSpc>
                <a:spcPct val="100000"/>
              </a:lnSpc>
              <a:spcBef>
                <a:spcPts val="1165"/>
              </a:spcBef>
            </a:pPr>
            <a:r>
              <a:rPr dirty="0" sz="2800" spc="-5">
                <a:latin typeface="华文楷体"/>
                <a:cs typeface="华文楷体"/>
              </a:rPr>
              <a:t>3</a:t>
            </a:r>
            <a:r>
              <a:rPr dirty="0" sz="2800">
                <a:latin typeface="华文楷体"/>
                <a:cs typeface="华文楷体"/>
              </a:rPr>
              <a:t>、尖端放</a:t>
            </a:r>
            <a:r>
              <a:rPr dirty="0" sz="2800" spc="-5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  <a:p>
            <a:pPr marL="530860" marR="8890">
              <a:lnSpc>
                <a:spcPct val="100000"/>
              </a:lnSpc>
              <a:spcBef>
                <a:spcPts val="1070"/>
              </a:spcBef>
            </a:pPr>
            <a:r>
              <a:rPr dirty="0" sz="2800">
                <a:latin typeface="华文楷体"/>
                <a:cs typeface="华文楷体"/>
              </a:rPr>
              <a:t>尖端周</a:t>
            </a:r>
            <a:r>
              <a:rPr dirty="0" sz="2800" spc="-5">
                <a:latin typeface="华文楷体"/>
                <a:cs typeface="华文楷体"/>
              </a:rPr>
              <a:t>围 </a:t>
            </a:r>
            <a:r>
              <a:rPr dirty="0" sz="2800">
                <a:latin typeface="华文楷体"/>
                <a:cs typeface="华文楷体"/>
              </a:rPr>
              <a:t>电场很</a:t>
            </a:r>
            <a:r>
              <a:rPr dirty="0" sz="2800" spc="-5">
                <a:latin typeface="华文楷体"/>
                <a:cs typeface="华文楷体"/>
              </a:rPr>
              <a:t>强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  <p:sp>
        <p:nvSpPr>
          <p:cNvPr id="51" name="object 51"/>
          <p:cNvSpPr/>
          <p:nvPr/>
        </p:nvSpPr>
        <p:spPr>
          <a:xfrm>
            <a:off x="7613904" y="2540507"/>
            <a:ext cx="833755" cy="94615"/>
          </a:xfrm>
          <a:custGeom>
            <a:avLst/>
            <a:gdLst/>
            <a:ahLst/>
            <a:cxnLst/>
            <a:rect l="l" t="t" r="r" b="b"/>
            <a:pathLst>
              <a:path w="833754" h="94614">
                <a:moveTo>
                  <a:pt x="833627" y="94488"/>
                </a:moveTo>
                <a:lnTo>
                  <a:pt x="0" y="94488"/>
                </a:lnTo>
                <a:lnTo>
                  <a:pt x="0" y="0"/>
                </a:lnTo>
                <a:lnTo>
                  <a:pt x="833627" y="0"/>
                </a:lnTo>
                <a:lnTo>
                  <a:pt x="833627" y="94488"/>
                </a:lnTo>
                <a:close/>
              </a:path>
            </a:pathLst>
          </a:custGeom>
          <a:solidFill>
            <a:srgbClr val="89D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13904" y="2787395"/>
            <a:ext cx="833755" cy="94615"/>
          </a:xfrm>
          <a:custGeom>
            <a:avLst/>
            <a:gdLst/>
            <a:ahLst/>
            <a:cxnLst/>
            <a:rect l="l" t="t" r="r" b="b"/>
            <a:pathLst>
              <a:path w="833754" h="94614">
                <a:moveTo>
                  <a:pt x="833627" y="94487"/>
                </a:moveTo>
                <a:lnTo>
                  <a:pt x="0" y="94487"/>
                </a:lnTo>
                <a:lnTo>
                  <a:pt x="0" y="0"/>
                </a:lnTo>
                <a:lnTo>
                  <a:pt x="833627" y="0"/>
                </a:lnTo>
                <a:lnTo>
                  <a:pt x="833627" y="94487"/>
                </a:lnTo>
                <a:close/>
              </a:path>
            </a:pathLst>
          </a:custGeom>
          <a:solidFill>
            <a:srgbClr val="89D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606906" y="2534386"/>
            <a:ext cx="846455" cy="353695"/>
          </a:xfrm>
          <a:custGeom>
            <a:avLst/>
            <a:gdLst/>
            <a:ahLst/>
            <a:cxnLst/>
            <a:rect l="l" t="t" r="r" b="b"/>
            <a:pathLst>
              <a:path w="846454" h="353694">
                <a:moveTo>
                  <a:pt x="846226" y="106680"/>
                </a:moveTo>
                <a:lnTo>
                  <a:pt x="0" y="106680"/>
                </a:lnTo>
                <a:lnTo>
                  <a:pt x="0" y="0"/>
                </a:lnTo>
                <a:lnTo>
                  <a:pt x="846226" y="0"/>
                </a:lnTo>
                <a:lnTo>
                  <a:pt x="84622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3980"/>
                </a:lnTo>
                <a:lnTo>
                  <a:pt x="6350" y="93980"/>
                </a:lnTo>
                <a:lnTo>
                  <a:pt x="12700" y="100330"/>
                </a:lnTo>
                <a:lnTo>
                  <a:pt x="846226" y="100330"/>
                </a:lnTo>
                <a:lnTo>
                  <a:pt x="846226" y="106680"/>
                </a:lnTo>
                <a:close/>
              </a:path>
              <a:path w="846454" h="35369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846454" h="353694">
                <a:moveTo>
                  <a:pt x="83352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833526" y="6350"/>
                </a:lnTo>
                <a:lnTo>
                  <a:pt x="833526" y="12700"/>
                </a:lnTo>
                <a:close/>
              </a:path>
              <a:path w="846454" h="353694">
                <a:moveTo>
                  <a:pt x="833526" y="100330"/>
                </a:moveTo>
                <a:lnTo>
                  <a:pt x="833526" y="6350"/>
                </a:lnTo>
                <a:lnTo>
                  <a:pt x="839876" y="12700"/>
                </a:lnTo>
                <a:lnTo>
                  <a:pt x="846226" y="12700"/>
                </a:lnTo>
                <a:lnTo>
                  <a:pt x="846226" y="93980"/>
                </a:lnTo>
                <a:lnTo>
                  <a:pt x="839876" y="93980"/>
                </a:lnTo>
                <a:lnTo>
                  <a:pt x="833526" y="100330"/>
                </a:lnTo>
                <a:close/>
              </a:path>
              <a:path w="846454" h="353694">
                <a:moveTo>
                  <a:pt x="846226" y="12700"/>
                </a:moveTo>
                <a:lnTo>
                  <a:pt x="839876" y="12700"/>
                </a:lnTo>
                <a:lnTo>
                  <a:pt x="833526" y="6350"/>
                </a:lnTo>
                <a:lnTo>
                  <a:pt x="846226" y="6350"/>
                </a:lnTo>
                <a:lnTo>
                  <a:pt x="846226" y="12700"/>
                </a:lnTo>
                <a:close/>
              </a:path>
              <a:path w="846454" h="353694">
                <a:moveTo>
                  <a:pt x="12700" y="100330"/>
                </a:moveTo>
                <a:lnTo>
                  <a:pt x="6350" y="93980"/>
                </a:lnTo>
                <a:lnTo>
                  <a:pt x="12700" y="93980"/>
                </a:lnTo>
                <a:lnTo>
                  <a:pt x="12700" y="100330"/>
                </a:lnTo>
                <a:close/>
              </a:path>
              <a:path w="846454" h="353694">
                <a:moveTo>
                  <a:pt x="833526" y="100330"/>
                </a:moveTo>
                <a:lnTo>
                  <a:pt x="12700" y="100330"/>
                </a:lnTo>
                <a:lnTo>
                  <a:pt x="12700" y="93980"/>
                </a:lnTo>
                <a:lnTo>
                  <a:pt x="833526" y="93980"/>
                </a:lnTo>
                <a:lnTo>
                  <a:pt x="833526" y="100330"/>
                </a:lnTo>
                <a:close/>
              </a:path>
              <a:path w="846454" h="353694">
                <a:moveTo>
                  <a:pt x="846226" y="100330"/>
                </a:moveTo>
                <a:lnTo>
                  <a:pt x="833526" y="100330"/>
                </a:lnTo>
                <a:lnTo>
                  <a:pt x="839876" y="93980"/>
                </a:lnTo>
                <a:lnTo>
                  <a:pt x="846226" y="93980"/>
                </a:lnTo>
                <a:lnTo>
                  <a:pt x="846226" y="100330"/>
                </a:lnTo>
                <a:close/>
              </a:path>
              <a:path w="846454" h="353694">
                <a:moveTo>
                  <a:pt x="846226" y="353542"/>
                </a:moveTo>
                <a:lnTo>
                  <a:pt x="0" y="353542"/>
                </a:lnTo>
                <a:lnTo>
                  <a:pt x="0" y="246875"/>
                </a:lnTo>
                <a:lnTo>
                  <a:pt x="846226" y="246875"/>
                </a:lnTo>
                <a:lnTo>
                  <a:pt x="846226" y="253225"/>
                </a:lnTo>
                <a:lnTo>
                  <a:pt x="12700" y="253225"/>
                </a:lnTo>
                <a:lnTo>
                  <a:pt x="6350" y="259575"/>
                </a:lnTo>
                <a:lnTo>
                  <a:pt x="12700" y="259575"/>
                </a:lnTo>
                <a:lnTo>
                  <a:pt x="12700" y="340842"/>
                </a:lnTo>
                <a:lnTo>
                  <a:pt x="6350" y="340842"/>
                </a:lnTo>
                <a:lnTo>
                  <a:pt x="12700" y="347192"/>
                </a:lnTo>
                <a:lnTo>
                  <a:pt x="846226" y="347192"/>
                </a:lnTo>
                <a:lnTo>
                  <a:pt x="846226" y="353542"/>
                </a:lnTo>
                <a:close/>
              </a:path>
              <a:path w="846454" h="353694">
                <a:moveTo>
                  <a:pt x="12700" y="259575"/>
                </a:moveTo>
                <a:lnTo>
                  <a:pt x="6350" y="259575"/>
                </a:lnTo>
                <a:lnTo>
                  <a:pt x="12700" y="253225"/>
                </a:lnTo>
                <a:lnTo>
                  <a:pt x="12700" y="259575"/>
                </a:lnTo>
                <a:close/>
              </a:path>
              <a:path w="846454" h="353694">
                <a:moveTo>
                  <a:pt x="833526" y="259575"/>
                </a:moveTo>
                <a:lnTo>
                  <a:pt x="12700" y="259575"/>
                </a:lnTo>
                <a:lnTo>
                  <a:pt x="12700" y="253225"/>
                </a:lnTo>
                <a:lnTo>
                  <a:pt x="833526" y="253225"/>
                </a:lnTo>
                <a:lnTo>
                  <a:pt x="833526" y="259575"/>
                </a:lnTo>
                <a:close/>
              </a:path>
              <a:path w="846454" h="353694">
                <a:moveTo>
                  <a:pt x="833526" y="347192"/>
                </a:moveTo>
                <a:lnTo>
                  <a:pt x="833526" y="253225"/>
                </a:lnTo>
                <a:lnTo>
                  <a:pt x="839876" y="259575"/>
                </a:lnTo>
                <a:lnTo>
                  <a:pt x="846226" y="259575"/>
                </a:lnTo>
                <a:lnTo>
                  <a:pt x="846226" y="340842"/>
                </a:lnTo>
                <a:lnTo>
                  <a:pt x="839876" y="340842"/>
                </a:lnTo>
                <a:lnTo>
                  <a:pt x="833526" y="347192"/>
                </a:lnTo>
                <a:close/>
              </a:path>
              <a:path w="846454" h="353694">
                <a:moveTo>
                  <a:pt x="846226" y="259575"/>
                </a:moveTo>
                <a:lnTo>
                  <a:pt x="839876" y="259575"/>
                </a:lnTo>
                <a:lnTo>
                  <a:pt x="833526" y="253225"/>
                </a:lnTo>
                <a:lnTo>
                  <a:pt x="846226" y="253225"/>
                </a:lnTo>
                <a:lnTo>
                  <a:pt x="846226" y="259575"/>
                </a:lnTo>
                <a:close/>
              </a:path>
              <a:path w="846454" h="353694">
                <a:moveTo>
                  <a:pt x="12700" y="347192"/>
                </a:moveTo>
                <a:lnTo>
                  <a:pt x="6350" y="340842"/>
                </a:lnTo>
                <a:lnTo>
                  <a:pt x="12700" y="340842"/>
                </a:lnTo>
                <a:lnTo>
                  <a:pt x="12700" y="347192"/>
                </a:lnTo>
                <a:close/>
              </a:path>
              <a:path w="846454" h="353694">
                <a:moveTo>
                  <a:pt x="833526" y="347192"/>
                </a:moveTo>
                <a:lnTo>
                  <a:pt x="12700" y="347192"/>
                </a:lnTo>
                <a:lnTo>
                  <a:pt x="12700" y="340842"/>
                </a:lnTo>
                <a:lnTo>
                  <a:pt x="833526" y="340842"/>
                </a:lnTo>
                <a:lnTo>
                  <a:pt x="833526" y="347192"/>
                </a:lnTo>
                <a:close/>
              </a:path>
              <a:path w="846454" h="353694">
                <a:moveTo>
                  <a:pt x="846226" y="347192"/>
                </a:moveTo>
                <a:lnTo>
                  <a:pt x="833526" y="347192"/>
                </a:lnTo>
                <a:lnTo>
                  <a:pt x="839876" y="340842"/>
                </a:lnTo>
                <a:lnTo>
                  <a:pt x="846226" y="340842"/>
                </a:lnTo>
                <a:lnTo>
                  <a:pt x="846226" y="347192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647775" y="2162746"/>
            <a:ext cx="78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等效</a:t>
            </a:r>
            <a:r>
              <a:rPr dirty="0" sz="2000" spc="5">
                <a:latin typeface="华文楷体"/>
                <a:cs typeface="华文楷体"/>
              </a:rPr>
              <a:t>于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694025" y="2190483"/>
            <a:ext cx="1586230" cy="963930"/>
          </a:xfrm>
          <a:custGeom>
            <a:avLst/>
            <a:gdLst/>
            <a:ahLst/>
            <a:cxnLst/>
            <a:rect l="l" t="t" r="r" b="b"/>
            <a:pathLst>
              <a:path w="1586229" h="963930">
                <a:moveTo>
                  <a:pt x="1581289" y="963637"/>
                </a:moveTo>
                <a:lnTo>
                  <a:pt x="4762" y="963637"/>
                </a:lnTo>
                <a:lnTo>
                  <a:pt x="3289" y="963396"/>
                </a:lnTo>
                <a:lnTo>
                  <a:pt x="1968" y="962723"/>
                </a:lnTo>
                <a:lnTo>
                  <a:pt x="914" y="961669"/>
                </a:lnTo>
                <a:lnTo>
                  <a:pt x="241" y="960335"/>
                </a:lnTo>
                <a:lnTo>
                  <a:pt x="0" y="958875"/>
                </a:lnTo>
                <a:lnTo>
                  <a:pt x="0" y="4762"/>
                </a:lnTo>
                <a:lnTo>
                  <a:pt x="4762" y="0"/>
                </a:lnTo>
                <a:lnTo>
                  <a:pt x="1581289" y="0"/>
                </a:lnTo>
                <a:lnTo>
                  <a:pt x="1586052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954112"/>
                </a:lnTo>
                <a:lnTo>
                  <a:pt x="4762" y="954112"/>
                </a:lnTo>
                <a:lnTo>
                  <a:pt x="9525" y="958875"/>
                </a:lnTo>
                <a:lnTo>
                  <a:pt x="1586052" y="958875"/>
                </a:lnTo>
                <a:lnTo>
                  <a:pt x="1585823" y="960335"/>
                </a:lnTo>
                <a:lnTo>
                  <a:pt x="1585137" y="961669"/>
                </a:lnTo>
                <a:lnTo>
                  <a:pt x="1584083" y="962723"/>
                </a:lnTo>
                <a:lnTo>
                  <a:pt x="1582762" y="963396"/>
                </a:lnTo>
                <a:lnTo>
                  <a:pt x="1581289" y="963637"/>
                </a:lnTo>
                <a:close/>
              </a:path>
              <a:path w="1586229" h="96393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1586229" h="963930">
                <a:moveTo>
                  <a:pt x="1576527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1576527" y="4762"/>
                </a:lnTo>
                <a:lnTo>
                  <a:pt x="1576527" y="9524"/>
                </a:lnTo>
                <a:close/>
              </a:path>
              <a:path w="1586229" h="963930">
                <a:moveTo>
                  <a:pt x="1576527" y="958875"/>
                </a:moveTo>
                <a:lnTo>
                  <a:pt x="1576527" y="4762"/>
                </a:lnTo>
                <a:lnTo>
                  <a:pt x="1581289" y="9524"/>
                </a:lnTo>
                <a:lnTo>
                  <a:pt x="1586052" y="9524"/>
                </a:lnTo>
                <a:lnTo>
                  <a:pt x="1586052" y="954112"/>
                </a:lnTo>
                <a:lnTo>
                  <a:pt x="1581289" y="954112"/>
                </a:lnTo>
                <a:lnTo>
                  <a:pt x="1576527" y="958875"/>
                </a:lnTo>
                <a:close/>
              </a:path>
              <a:path w="1586229" h="963930">
                <a:moveTo>
                  <a:pt x="1586052" y="9524"/>
                </a:moveTo>
                <a:lnTo>
                  <a:pt x="1581289" y="9524"/>
                </a:lnTo>
                <a:lnTo>
                  <a:pt x="1576527" y="4762"/>
                </a:lnTo>
                <a:lnTo>
                  <a:pt x="1586052" y="4762"/>
                </a:lnTo>
                <a:lnTo>
                  <a:pt x="1586052" y="9524"/>
                </a:lnTo>
                <a:close/>
              </a:path>
              <a:path w="1586229" h="963930">
                <a:moveTo>
                  <a:pt x="9525" y="958875"/>
                </a:moveTo>
                <a:lnTo>
                  <a:pt x="4762" y="954112"/>
                </a:lnTo>
                <a:lnTo>
                  <a:pt x="9525" y="954112"/>
                </a:lnTo>
                <a:lnTo>
                  <a:pt x="9525" y="958875"/>
                </a:lnTo>
                <a:close/>
              </a:path>
              <a:path w="1586229" h="963930">
                <a:moveTo>
                  <a:pt x="1576527" y="958875"/>
                </a:moveTo>
                <a:lnTo>
                  <a:pt x="9525" y="958875"/>
                </a:lnTo>
                <a:lnTo>
                  <a:pt x="9525" y="954112"/>
                </a:lnTo>
                <a:lnTo>
                  <a:pt x="1576527" y="954112"/>
                </a:lnTo>
                <a:lnTo>
                  <a:pt x="1576527" y="958875"/>
                </a:lnTo>
                <a:close/>
              </a:path>
              <a:path w="1586229" h="963930">
                <a:moveTo>
                  <a:pt x="1586052" y="958875"/>
                </a:moveTo>
                <a:lnTo>
                  <a:pt x="1576527" y="958875"/>
                </a:lnTo>
                <a:lnTo>
                  <a:pt x="1581289" y="954112"/>
                </a:lnTo>
                <a:lnTo>
                  <a:pt x="1586052" y="954112"/>
                </a:lnTo>
                <a:lnTo>
                  <a:pt x="1586052" y="958875"/>
                </a:lnTo>
                <a:close/>
              </a:path>
            </a:pathLst>
          </a:custGeom>
          <a:solidFill>
            <a:srgbClr val="23A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940724" y="2186990"/>
            <a:ext cx="10915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尖端</a:t>
            </a:r>
            <a:r>
              <a:rPr dirty="0" sz="2800" spc="-5">
                <a:latin typeface="华文楷体"/>
                <a:cs typeface="华文楷体"/>
              </a:rPr>
              <a:t>释 </a:t>
            </a:r>
            <a:r>
              <a:rPr dirty="0" sz="2800">
                <a:latin typeface="华文楷体"/>
                <a:cs typeface="华文楷体"/>
              </a:rPr>
              <a:t>放电</a:t>
            </a:r>
            <a:r>
              <a:rPr dirty="0" sz="2800" spc="-5">
                <a:latin typeface="华文楷体"/>
                <a:cs typeface="华文楷体"/>
              </a:rPr>
              <a:t>荷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31165">
              <a:lnSpc>
                <a:spcPct val="100000"/>
              </a:lnSpc>
              <a:spcBef>
                <a:spcPts val="95"/>
              </a:spcBef>
            </a:pPr>
            <a:r>
              <a:rPr dirty="0"/>
              <a:t>问题：根据刚才的分析，同学们能够解释这个实验现象了吗</a:t>
            </a:r>
            <a:r>
              <a:rPr dirty="0" spc="-10"/>
              <a:t>？</a:t>
            </a:r>
          </a:p>
        </p:txBody>
      </p:sp>
      <p:sp>
        <p:nvSpPr>
          <p:cNvPr id="6" name="object 6"/>
          <p:cNvSpPr/>
          <p:nvPr/>
        </p:nvSpPr>
        <p:spPr>
          <a:xfrm>
            <a:off x="2551176" y="3031235"/>
            <a:ext cx="5376672" cy="3025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006943" y="5591403"/>
            <a:ext cx="3073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▲烛焰被针尖“吹开”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739" y="6193332"/>
            <a:ext cx="1016635" cy="336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884164"/>
            <a:ext cx="12192000" cy="974090"/>
          </a:xfrm>
          <a:custGeom>
            <a:avLst/>
            <a:gdLst/>
            <a:ahLst/>
            <a:cxnLst/>
            <a:rect l="l" t="t" r="r" b="b"/>
            <a:pathLst>
              <a:path w="12192000" h="974090">
                <a:moveTo>
                  <a:pt x="0" y="0"/>
                </a:moveTo>
                <a:lnTo>
                  <a:pt x="12192000" y="0"/>
                </a:lnTo>
                <a:lnTo>
                  <a:pt x="12192000" y="973836"/>
                </a:lnTo>
                <a:lnTo>
                  <a:pt x="0" y="973836"/>
                </a:lnTo>
                <a:lnTo>
                  <a:pt x="0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877305"/>
            <a:ext cx="12192000" cy="981075"/>
          </a:xfrm>
          <a:custGeom>
            <a:avLst/>
            <a:gdLst/>
            <a:ahLst/>
            <a:cxnLst/>
            <a:rect l="l" t="t" r="r" b="b"/>
            <a:pathLst>
              <a:path w="12192000" h="981075">
                <a:moveTo>
                  <a:pt x="0" y="1270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350"/>
                </a:lnTo>
                <a:lnTo>
                  <a:pt x="6350" y="6350"/>
                </a:lnTo>
                <a:lnTo>
                  <a:pt x="0" y="12700"/>
                </a:lnTo>
                <a:close/>
              </a:path>
              <a:path w="12192000" h="981075">
                <a:moveTo>
                  <a:pt x="6350" y="980694"/>
                </a:moveTo>
                <a:lnTo>
                  <a:pt x="0" y="974344"/>
                </a:lnTo>
                <a:lnTo>
                  <a:pt x="0" y="12700"/>
                </a:lnTo>
                <a:lnTo>
                  <a:pt x="6350" y="6350"/>
                </a:lnTo>
                <a:lnTo>
                  <a:pt x="6350" y="980694"/>
                </a:lnTo>
                <a:close/>
              </a:path>
              <a:path w="12192000" h="981075">
                <a:moveTo>
                  <a:pt x="12185650" y="12700"/>
                </a:moveTo>
                <a:lnTo>
                  <a:pt x="6350" y="12700"/>
                </a:lnTo>
                <a:lnTo>
                  <a:pt x="6350" y="6350"/>
                </a:lnTo>
                <a:lnTo>
                  <a:pt x="12185650" y="6350"/>
                </a:lnTo>
                <a:lnTo>
                  <a:pt x="12185650" y="12700"/>
                </a:lnTo>
                <a:close/>
              </a:path>
              <a:path w="12192000" h="981075">
                <a:moveTo>
                  <a:pt x="12185650" y="980694"/>
                </a:moveTo>
                <a:lnTo>
                  <a:pt x="12185650" y="6350"/>
                </a:lnTo>
                <a:lnTo>
                  <a:pt x="12192000" y="12700"/>
                </a:lnTo>
                <a:lnTo>
                  <a:pt x="12192000" y="974344"/>
                </a:lnTo>
                <a:lnTo>
                  <a:pt x="12185650" y="980694"/>
                </a:lnTo>
                <a:close/>
              </a:path>
              <a:path w="12192000" h="981075">
                <a:moveTo>
                  <a:pt x="12192000" y="12700"/>
                </a:moveTo>
                <a:lnTo>
                  <a:pt x="12185650" y="6350"/>
                </a:lnTo>
                <a:lnTo>
                  <a:pt x="12192000" y="6350"/>
                </a:lnTo>
                <a:lnTo>
                  <a:pt x="12192000" y="12700"/>
                </a:lnTo>
                <a:close/>
              </a:path>
              <a:path w="12192000" h="981075">
                <a:moveTo>
                  <a:pt x="6350" y="980694"/>
                </a:moveTo>
                <a:lnTo>
                  <a:pt x="0" y="980694"/>
                </a:lnTo>
                <a:lnTo>
                  <a:pt x="0" y="974344"/>
                </a:lnTo>
                <a:lnTo>
                  <a:pt x="6350" y="980694"/>
                </a:lnTo>
                <a:close/>
              </a:path>
              <a:path w="12192000" h="981075">
                <a:moveTo>
                  <a:pt x="12185650" y="980694"/>
                </a:moveTo>
                <a:lnTo>
                  <a:pt x="6350" y="980694"/>
                </a:lnTo>
                <a:lnTo>
                  <a:pt x="6350" y="974344"/>
                </a:lnTo>
                <a:lnTo>
                  <a:pt x="12185650" y="974344"/>
                </a:lnTo>
                <a:lnTo>
                  <a:pt x="12185650" y="980694"/>
                </a:lnTo>
                <a:close/>
              </a:path>
              <a:path w="12192000" h="981075">
                <a:moveTo>
                  <a:pt x="12192000" y="980694"/>
                </a:moveTo>
                <a:lnTo>
                  <a:pt x="12185650" y="980694"/>
                </a:lnTo>
                <a:lnTo>
                  <a:pt x="12192000" y="974344"/>
                </a:lnTo>
                <a:lnTo>
                  <a:pt x="12192000" y="980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40400" y="5875401"/>
            <a:ext cx="7232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华文楷体"/>
                <a:cs typeface="华文楷体"/>
              </a:rPr>
              <a:t>大</a:t>
            </a:r>
            <a:r>
              <a:rPr dirty="0" sz="2800" spc="-5">
                <a:solidFill>
                  <a:srgbClr val="FFFFFF"/>
                </a:solidFill>
                <a:latin typeface="华文楷体"/>
                <a:cs typeface="华文楷体"/>
              </a:rPr>
              <a:t>地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5001" y="2194305"/>
            <a:ext cx="4465193" cy="947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51888" y="4372355"/>
            <a:ext cx="3248025" cy="413384"/>
          </a:xfrm>
          <a:custGeom>
            <a:avLst/>
            <a:gdLst/>
            <a:ahLst/>
            <a:cxnLst/>
            <a:rect l="l" t="t" r="r" b="b"/>
            <a:pathLst>
              <a:path w="3248025" h="413385">
                <a:moveTo>
                  <a:pt x="3247644" y="413004"/>
                </a:moveTo>
                <a:lnTo>
                  <a:pt x="0" y="413004"/>
                </a:lnTo>
                <a:lnTo>
                  <a:pt x="781812" y="0"/>
                </a:lnTo>
                <a:lnTo>
                  <a:pt x="2465832" y="0"/>
                </a:lnTo>
                <a:lnTo>
                  <a:pt x="3247644" y="413004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36381" y="4343209"/>
            <a:ext cx="3478529" cy="471805"/>
          </a:xfrm>
          <a:custGeom>
            <a:avLst/>
            <a:gdLst/>
            <a:ahLst/>
            <a:cxnLst/>
            <a:rect l="l" t="t" r="r" b="b"/>
            <a:pathLst>
              <a:path w="3478529" h="471804">
                <a:moveTo>
                  <a:pt x="3478225" y="471360"/>
                </a:moveTo>
                <a:lnTo>
                  <a:pt x="0" y="471360"/>
                </a:lnTo>
                <a:lnTo>
                  <a:pt x="889469" y="0"/>
                </a:lnTo>
                <a:lnTo>
                  <a:pt x="2588768" y="0"/>
                </a:lnTo>
                <a:lnTo>
                  <a:pt x="2690355" y="53835"/>
                </a:lnTo>
                <a:lnTo>
                  <a:pt x="909955" y="53835"/>
                </a:lnTo>
                <a:lnTo>
                  <a:pt x="896569" y="57150"/>
                </a:lnTo>
                <a:lnTo>
                  <a:pt x="903699" y="57150"/>
                </a:lnTo>
                <a:lnTo>
                  <a:pt x="229900" y="414210"/>
                </a:lnTo>
                <a:lnTo>
                  <a:pt x="114947" y="414210"/>
                </a:lnTo>
                <a:lnTo>
                  <a:pt x="128333" y="468033"/>
                </a:lnTo>
                <a:lnTo>
                  <a:pt x="3471946" y="468033"/>
                </a:lnTo>
                <a:lnTo>
                  <a:pt x="3478225" y="471360"/>
                </a:lnTo>
                <a:close/>
              </a:path>
              <a:path w="3478529" h="471804">
                <a:moveTo>
                  <a:pt x="903699" y="57150"/>
                </a:moveTo>
                <a:lnTo>
                  <a:pt x="896569" y="57150"/>
                </a:lnTo>
                <a:lnTo>
                  <a:pt x="909955" y="53835"/>
                </a:lnTo>
                <a:lnTo>
                  <a:pt x="903699" y="57150"/>
                </a:lnTo>
                <a:close/>
              </a:path>
              <a:path w="3478529" h="471804">
                <a:moveTo>
                  <a:pt x="2574537" y="57150"/>
                </a:moveTo>
                <a:lnTo>
                  <a:pt x="903699" y="57150"/>
                </a:lnTo>
                <a:lnTo>
                  <a:pt x="909955" y="53835"/>
                </a:lnTo>
                <a:lnTo>
                  <a:pt x="2568282" y="53835"/>
                </a:lnTo>
                <a:lnTo>
                  <a:pt x="2574537" y="57150"/>
                </a:lnTo>
                <a:close/>
              </a:path>
              <a:path w="3478529" h="471804">
                <a:moveTo>
                  <a:pt x="3349904" y="468033"/>
                </a:moveTo>
                <a:lnTo>
                  <a:pt x="2568282" y="53835"/>
                </a:lnTo>
                <a:lnTo>
                  <a:pt x="2581656" y="57150"/>
                </a:lnTo>
                <a:lnTo>
                  <a:pt x="2696610" y="57150"/>
                </a:lnTo>
                <a:lnTo>
                  <a:pt x="3370383" y="414210"/>
                </a:lnTo>
                <a:lnTo>
                  <a:pt x="3363277" y="414210"/>
                </a:lnTo>
                <a:lnTo>
                  <a:pt x="3349904" y="468033"/>
                </a:lnTo>
                <a:close/>
              </a:path>
              <a:path w="3478529" h="471804">
                <a:moveTo>
                  <a:pt x="2696610" y="57150"/>
                </a:moveTo>
                <a:lnTo>
                  <a:pt x="2581656" y="57150"/>
                </a:lnTo>
                <a:lnTo>
                  <a:pt x="2568282" y="53835"/>
                </a:lnTo>
                <a:lnTo>
                  <a:pt x="2690355" y="53835"/>
                </a:lnTo>
                <a:lnTo>
                  <a:pt x="2696610" y="57150"/>
                </a:lnTo>
                <a:close/>
              </a:path>
              <a:path w="3478529" h="471804">
                <a:moveTo>
                  <a:pt x="128333" y="468033"/>
                </a:moveTo>
                <a:lnTo>
                  <a:pt x="114947" y="414210"/>
                </a:lnTo>
                <a:lnTo>
                  <a:pt x="229900" y="414210"/>
                </a:lnTo>
                <a:lnTo>
                  <a:pt x="128333" y="468033"/>
                </a:lnTo>
                <a:close/>
              </a:path>
              <a:path w="3478529" h="471804">
                <a:moveTo>
                  <a:pt x="3349904" y="468033"/>
                </a:moveTo>
                <a:lnTo>
                  <a:pt x="128333" y="468033"/>
                </a:lnTo>
                <a:lnTo>
                  <a:pt x="229900" y="414210"/>
                </a:lnTo>
                <a:lnTo>
                  <a:pt x="3248337" y="414210"/>
                </a:lnTo>
                <a:lnTo>
                  <a:pt x="3349904" y="468033"/>
                </a:lnTo>
                <a:close/>
              </a:path>
              <a:path w="3478529" h="471804">
                <a:moveTo>
                  <a:pt x="3471946" y="468033"/>
                </a:moveTo>
                <a:lnTo>
                  <a:pt x="3349904" y="468033"/>
                </a:lnTo>
                <a:lnTo>
                  <a:pt x="3363277" y="414210"/>
                </a:lnTo>
                <a:lnTo>
                  <a:pt x="3370383" y="414210"/>
                </a:lnTo>
                <a:lnTo>
                  <a:pt x="3471946" y="4680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33472" y="4788408"/>
            <a:ext cx="2291080" cy="1087120"/>
          </a:xfrm>
          <a:custGeom>
            <a:avLst/>
            <a:gdLst/>
            <a:ahLst/>
            <a:cxnLst/>
            <a:rect l="l" t="t" r="r" b="b"/>
            <a:pathLst>
              <a:path w="2291079" h="1087120">
                <a:moveTo>
                  <a:pt x="0" y="0"/>
                </a:moveTo>
                <a:lnTo>
                  <a:pt x="2290572" y="0"/>
                </a:lnTo>
                <a:lnTo>
                  <a:pt x="2290572" y="1086612"/>
                </a:lnTo>
                <a:lnTo>
                  <a:pt x="0" y="1086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05328" y="4759121"/>
            <a:ext cx="2348230" cy="1144905"/>
          </a:xfrm>
          <a:custGeom>
            <a:avLst/>
            <a:gdLst/>
            <a:ahLst/>
            <a:cxnLst/>
            <a:rect l="l" t="t" r="r" b="b"/>
            <a:pathLst>
              <a:path w="2348229" h="1144904">
                <a:moveTo>
                  <a:pt x="2348039" y="1144447"/>
                </a:moveTo>
                <a:lnTo>
                  <a:pt x="0" y="1144447"/>
                </a:lnTo>
                <a:lnTo>
                  <a:pt x="0" y="0"/>
                </a:lnTo>
                <a:lnTo>
                  <a:pt x="2348039" y="0"/>
                </a:lnTo>
                <a:lnTo>
                  <a:pt x="2348039" y="28575"/>
                </a:lnTo>
                <a:lnTo>
                  <a:pt x="57150" y="28575"/>
                </a:lnTo>
                <a:lnTo>
                  <a:pt x="28575" y="57150"/>
                </a:lnTo>
                <a:lnTo>
                  <a:pt x="57150" y="57150"/>
                </a:lnTo>
                <a:lnTo>
                  <a:pt x="57150" y="1087297"/>
                </a:lnTo>
                <a:lnTo>
                  <a:pt x="28575" y="1087297"/>
                </a:lnTo>
                <a:lnTo>
                  <a:pt x="57150" y="1115872"/>
                </a:lnTo>
                <a:lnTo>
                  <a:pt x="2348039" y="1115872"/>
                </a:lnTo>
                <a:lnTo>
                  <a:pt x="2348039" y="1144447"/>
                </a:lnTo>
                <a:close/>
              </a:path>
              <a:path w="2348229" h="1144904">
                <a:moveTo>
                  <a:pt x="57150" y="57150"/>
                </a:moveTo>
                <a:lnTo>
                  <a:pt x="28575" y="57150"/>
                </a:lnTo>
                <a:lnTo>
                  <a:pt x="57150" y="28575"/>
                </a:lnTo>
                <a:lnTo>
                  <a:pt x="57150" y="57150"/>
                </a:lnTo>
                <a:close/>
              </a:path>
              <a:path w="2348229" h="1144904">
                <a:moveTo>
                  <a:pt x="2290889" y="57150"/>
                </a:moveTo>
                <a:lnTo>
                  <a:pt x="57150" y="57150"/>
                </a:lnTo>
                <a:lnTo>
                  <a:pt x="57150" y="28575"/>
                </a:lnTo>
                <a:lnTo>
                  <a:pt x="2290889" y="28575"/>
                </a:lnTo>
                <a:lnTo>
                  <a:pt x="2290889" y="57150"/>
                </a:lnTo>
                <a:close/>
              </a:path>
              <a:path w="2348229" h="1144904">
                <a:moveTo>
                  <a:pt x="2290889" y="1115872"/>
                </a:moveTo>
                <a:lnTo>
                  <a:pt x="2290889" y="28575"/>
                </a:lnTo>
                <a:lnTo>
                  <a:pt x="2319464" y="57150"/>
                </a:lnTo>
                <a:lnTo>
                  <a:pt x="2348039" y="57150"/>
                </a:lnTo>
                <a:lnTo>
                  <a:pt x="2348039" y="1087297"/>
                </a:lnTo>
                <a:lnTo>
                  <a:pt x="2319464" y="1087297"/>
                </a:lnTo>
                <a:lnTo>
                  <a:pt x="2290889" y="1115872"/>
                </a:lnTo>
                <a:close/>
              </a:path>
              <a:path w="2348229" h="1144904">
                <a:moveTo>
                  <a:pt x="2348039" y="57150"/>
                </a:moveTo>
                <a:lnTo>
                  <a:pt x="2319464" y="57150"/>
                </a:lnTo>
                <a:lnTo>
                  <a:pt x="2290889" y="28575"/>
                </a:lnTo>
                <a:lnTo>
                  <a:pt x="2348039" y="28575"/>
                </a:lnTo>
                <a:lnTo>
                  <a:pt x="2348039" y="57150"/>
                </a:lnTo>
                <a:close/>
              </a:path>
              <a:path w="2348229" h="1144904">
                <a:moveTo>
                  <a:pt x="57150" y="1115872"/>
                </a:moveTo>
                <a:lnTo>
                  <a:pt x="28575" y="1087297"/>
                </a:lnTo>
                <a:lnTo>
                  <a:pt x="57150" y="1087297"/>
                </a:lnTo>
                <a:lnTo>
                  <a:pt x="57150" y="1115872"/>
                </a:lnTo>
                <a:close/>
              </a:path>
              <a:path w="2348229" h="1144904">
                <a:moveTo>
                  <a:pt x="2290889" y="1115872"/>
                </a:moveTo>
                <a:lnTo>
                  <a:pt x="57150" y="1115872"/>
                </a:lnTo>
                <a:lnTo>
                  <a:pt x="57150" y="1087297"/>
                </a:lnTo>
                <a:lnTo>
                  <a:pt x="2290889" y="1087297"/>
                </a:lnTo>
                <a:lnTo>
                  <a:pt x="2290889" y="1115872"/>
                </a:lnTo>
                <a:close/>
              </a:path>
              <a:path w="2348229" h="1144904">
                <a:moveTo>
                  <a:pt x="2348039" y="1115872"/>
                </a:moveTo>
                <a:lnTo>
                  <a:pt x="2290889" y="1115872"/>
                </a:lnTo>
                <a:lnTo>
                  <a:pt x="2319464" y="1087297"/>
                </a:lnTo>
                <a:lnTo>
                  <a:pt x="2348039" y="1087297"/>
                </a:lnTo>
                <a:lnTo>
                  <a:pt x="2348039" y="1115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44354" y="2708440"/>
            <a:ext cx="1745880" cy="66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95557" y="2526830"/>
            <a:ext cx="5594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16865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-19841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9841" sz="42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34515" y="2636354"/>
            <a:ext cx="2148141" cy="422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924517" y="2448382"/>
            <a:ext cx="583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1645" algn="l"/>
              </a:tabLst>
            </a:pPr>
            <a:r>
              <a:rPr dirty="0" baseline="-28769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28769" sz="4200" spc="20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16865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6865" sz="42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9481" y="2599359"/>
            <a:ext cx="13462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95410" y="2673947"/>
            <a:ext cx="34353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94200" y="2724861"/>
            <a:ext cx="8128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1330" algn="l"/>
              </a:tabLst>
            </a:pPr>
            <a:r>
              <a:rPr dirty="0" baseline="7936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7936" sz="4200" spc="-45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-24801" sz="4200" spc="-70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 spc="-47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4219" y="2647556"/>
            <a:ext cx="202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15582" y="3249079"/>
            <a:ext cx="206301" cy="199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93567" y="4995214"/>
            <a:ext cx="518795" cy="543560"/>
          </a:xfrm>
          <a:custGeom>
            <a:avLst/>
            <a:gdLst/>
            <a:ahLst/>
            <a:cxnLst/>
            <a:rect l="l" t="t" r="r" b="b"/>
            <a:pathLst>
              <a:path w="518795" h="543560">
                <a:moveTo>
                  <a:pt x="518655" y="543128"/>
                </a:moveTo>
                <a:lnTo>
                  <a:pt x="0" y="543128"/>
                </a:lnTo>
                <a:lnTo>
                  <a:pt x="0" y="0"/>
                </a:lnTo>
                <a:lnTo>
                  <a:pt x="518655" y="0"/>
                </a:lnTo>
                <a:lnTo>
                  <a:pt x="518655" y="2793"/>
                </a:lnTo>
                <a:lnTo>
                  <a:pt x="16256" y="2793"/>
                </a:lnTo>
                <a:lnTo>
                  <a:pt x="2793" y="16255"/>
                </a:lnTo>
                <a:lnTo>
                  <a:pt x="19050" y="32515"/>
                </a:lnTo>
                <a:lnTo>
                  <a:pt x="19050" y="510603"/>
                </a:lnTo>
                <a:lnTo>
                  <a:pt x="2793" y="526859"/>
                </a:lnTo>
                <a:lnTo>
                  <a:pt x="16256" y="540334"/>
                </a:lnTo>
                <a:lnTo>
                  <a:pt x="518655" y="540334"/>
                </a:lnTo>
                <a:lnTo>
                  <a:pt x="518655" y="543128"/>
                </a:lnTo>
                <a:close/>
              </a:path>
              <a:path w="518795" h="543560">
                <a:moveTo>
                  <a:pt x="19050" y="32515"/>
                </a:moveTo>
                <a:lnTo>
                  <a:pt x="2793" y="16255"/>
                </a:lnTo>
                <a:lnTo>
                  <a:pt x="16256" y="2793"/>
                </a:lnTo>
                <a:lnTo>
                  <a:pt x="22988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2515"/>
                </a:lnTo>
                <a:close/>
              </a:path>
              <a:path w="518795" h="543560">
                <a:moveTo>
                  <a:pt x="486139" y="19050"/>
                </a:moveTo>
                <a:lnTo>
                  <a:pt x="32515" y="19050"/>
                </a:lnTo>
                <a:lnTo>
                  <a:pt x="16256" y="2793"/>
                </a:lnTo>
                <a:lnTo>
                  <a:pt x="502399" y="2793"/>
                </a:lnTo>
                <a:lnTo>
                  <a:pt x="486139" y="19050"/>
                </a:lnTo>
                <a:close/>
              </a:path>
              <a:path w="518795" h="543560">
                <a:moveTo>
                  <a:pt x="453415" y="78714"/>
                </a:moveTo>
                <a:lnTo>
                  <a:pt x="439940" y="65239"/>
                </a:lnTo>
                <a:lnTo>
                  <a:pt x="502399" y="2793"/>
                </a:lnTo>
                <a:lnTo>
                  <a:pt x="509130" y="9525"/>
                </a:lnTo>
                <a:lnTo>
                  <a:pt x="499605" y="9525"/>
                </a:lnTo>
                <a:lnTo>
                  <a:pt x="499605" y="32515"/>
                </a:lnTo>
                <a:lnTo>
                  <a:pt x="469680" y="62445"/>
                </a:lnTo>
                <a:lnTo>
                  <a:pt x="456209" y="62445"/>
                </a:lnTo>
                <a:lnTo>
                  <a:pt x="456209" y="75920"/>
                </a:lnTo>
                <a:lnTo>
                  <a:pt x="453415" y="78714"/>
                </a:lnTo>
                <a:close/>
              </a:path>
              <a:path w="518795" h="543560">
                <a:moveTo>
                  <a:pt x="518655" y="540334"/>
                </a:moveTo>
                <a:lnTo>
                  <a:pt x="502399" y="540334"/>
                </a:lnTo>
                <a:lnTo>
                  <a:pt x="515861" y="526859"/>
                </a:lnTo>
                <a:lnTo>
                  <a:pt x="499605" y="510603"/>
                </a:lnTo>
                <a:lnTo>
                  <a:pt x="499605" y="32515"/>
                </a:lnTo>
                <a:lnTo>
                  <a:pt x="515861" y="16255"/>
                </a:lnTo>
                <a:lnTo>
                  <a:pt x="502399" y="2793"/>
                </a:lnTo>
                <a:lnTo>
                  <a:pt x="518655" y="2793"/>
                </a:lnTo>
                <a:lnTo>
                  <a:pt x="518655" y="540334"/>
                </a:lnTo>
                <a:close/>
              </a:path>
              <a:path w="518795" h="54356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518795" h="543560">
                <a:moveTo>
                  <a:pt x="62445" y="75920"/>
                </a:moveTo>
                <a:lnTo>
                  <a:pt x="19050" y="32515"/>
                </a:lnTo>
                <a:lnTo>
                  <a:pt x="19050" y="9525"/>
                </a:lnTo>
                <a:lnTo>
                  <a:pt x="22988" y="9525"/>
                </a:lnTo>
                <a:lnTo>
                  <a:pt x="75920" y="62445"/>
                </a:lnTo>
                <a:lnTo>
                  <a:pt x="62445" y="62445"/>
                </a:lnTo>
                <a:lnTo>
                  <a:pt x="62445" y="75920"/>
                </a:lnTo>
                <a:close/>
              </a:path>
              <a:path w="518795" h="543560">
                <a:moveTo>
                  <a:pt x="499605" y="32515"/>
                </a:moveTo>
                <a:lnTo>
                  <a:pt x="499605" y="9525"/>
                </a:lnTo>
                <a:lnTo>
                  <a:pt x="509130" y="19050"/>
                </a:lnTo>
                <a:lnTo>
                  <a:pt x="513067" y="19050"/>
                </a:lnTo>
                <a:lnTo>
                  <a:pt x="499605" y="32515"/>
                </a:lnTo>
                <a:close/>
              </a:path>
              <a:path w="518795" h="543560">
                <a:moveTo>
                  <a:pt x="513067" y="19050"/>
                </a:moveTo>
                <a:lnTo>
                  <a:pt x="509130" y="19050"/>
                </a:lnTo>
                <a:lnTo>
                  <a:pt x="499605" y="9525"/>
                </a:lnTo>
                <a:lnTo>
                  <a:pt x="509130" y="9525"/>
                </a:lnTo>
                <a:lnTo>
                  <a:pt x="515861" y="16255"/>
                </a:lnTo>
                <a:lnTo>
                  <a:pt x="513067" y="19050"/>
                </a:lnTo>
                <a:close/>
              </a:path>
              <a:path w="518795" h="543560">
                <a:moveTo>
                  <a:pt x="65239" y="78714"/>
                </a:moveTo>
                <a:lnTo>
                  <a:pt x="62445" y="75920"/>
                </a:lnTo>
                <a:lnTo>
                  <a:pt x="62445" y="62445"/>
                </a:lnTo>
                <a:lnTo>
                  <a:pt x="75920" y="62445"/>
                </a:lnTo>
                <a:lnTo>
                  <a:pt x="78714" y="65239"/>
                </a:lnTo>
                <a:lnTo>
                  <a:pt x="65239" y="78714"/>
                </a:lnTo>
                <a:close/>
              </a:path>
              <a:path w="518795" h="543560">
                <a:moveTo>
                  <a:pt x="74752" y="78714"/>
                </a:moveTo>
                <a:lnTo>
                  <a:pt x="65239" y="78714"/>
                </a:lnTo>
                <a:lnTo>
                  <a:pt x="78714" y="65239"/>
                </a:lnTo>
                <a:lnTo>
                  <a:pt x="75920" y="62445"/>
                </a:lnTo>
                <a:lnTo>
                  <a:pt x="442735" y="62445"/>
                </a:lnTo>
                <a:lnTo>
                  <a:pt x="439940" y="65239"/>
                </a:lnTo>
                <a:lnTo>
                  <a:pt x="446671" y="71970"/>
                </a:lnTo>
                <a:lnTo>
                  <a:pt x="81495" y="71970"/>
                </a:lnTo>
                <a:lnTo>
                  <a:pt x="74752" y="78714"/>
                </a:lnTo>
                <a:close/>
              </a:path>
              <a:path w="518795" h="543560">
                <a:moveTo>
                  <a:pt x="456209" y="75920"/>
                </a:moveTo>
                <a:lnTo>
                  <a:pt x="456209" y="62445"/>
                </a:lnTo>
                <a:lnTo>
                  <a:pt x="469680" y="62445"/>
                </a:lnTo>
                <a:lnTo>
                  <a:pt x="456209" y="75920"/>
                </a:lnTo>
                <a:close/>
              </a:path>
              <a:path w="518795" h="543560">
                <a:moveTo>
                  <a:pt x="81495" y="81495"/>
                </a:moveTo>
                <a:lnTo>
                  <a:pt x="71970" y="81495"/>
                </a:lnTo>
                <a:lnTo>
                  <a:pt x="81495" y="71970"/>
                </a:lnTo>
                <a:lnTo>
                  <a:pt x="81495" y="81495"/>
                </a:lnTo>
                <a:close/>
              </a:path>
              <a:path w="518795" h="543560">
                <a:moveTo>
                  <a:pt x="437159" y="81495"/>
                </a:moveTo>
                <a:lnTo>
                  <a:pt x="81495" y="81495"/>
                </a:lnTo>
                <a:lnTo>
                  <a:pt x="81495" y="71970"/>
                </a:lnTo>
                <a:lnTo>
                  <a:pt x="437159" y="71970"/>
                </a:lnTo>
                <a:lnTo>
                  <a:pt x="437159" y="81495"/>
                </a:lnTo>
                <a:close/>
              </a:path>
              <a:path w="518795" h="543560">
                <a:moveTo>
                  <a:pt x="437159" y="471144"/>
                </a:moveTo>
                <a:lnTo>
                  <a:pt x="437159" y="71970"/>
                </a:lnTo>
                <a:lnTo>
                  <a:pt x="446684" y="81495"/>
                </a:lnTo>
                <a:lnTo>
                  <a:pt x="456209" y="81495"/>
                </a:lnTo>
                <a:lnTo>
                  <a:pt x="456209" y="461619"/>
                </a:lnTo>
                <a:lnTo>
                  <a:pt x="446684" y="461619"/>
                </a:lnTo>
                <a:lnTo>
                  <a:pt x="437159" y="471144"/>
                </a:lnTo>
                <a:close/>
              </a:path>
              <a:path w="518795" h="543560">
                <a:moveTo>
                  <a:pt x="456209" y="81495"/>
                </a:moveTo>
                <a:lnTo>
                  <a:pt x="446684" y="81495"/>
                </a:lnTo>
                <a:lnTo>
                  <a:pt x="437159" y="71970"/>
                </a:lnTo>
                <a:lnTo>
                  <a:pt x="446671" y="71970"/>
                </a:lnTo>
                <a:lnTo>
                  <a:pt x="453415" y="78714"/>
                </a:lnTo>
                <a:lnTo>
                  <a:pt x="456209" y="78714"/>
                </a:lnTo>
                <a:lnTo>
                  <a:pt x="456209" y="81495"/>
                </a:lnTo>
                <a:close/>
              </a:path>
              <a:path w="518795" h="543560">
                <a:moveTo>
                  <a:pt x="62445" y="467207"/>
                </a:moveTo>
                <a:lnTo>
                  <a:pt x="62445" y="75920"/>
                </a:lnTo>
                <a:lnTo>
                  <a:pt x="65239" y="78714"/>
                </a:lnTo>
                <a:lnTo>
                  <a:pt x="74752" y="78714"/>
                </a:lnTo>
                <a:lnTo>
                  <a:pt x="71970" y="81495"/>
                </a:lnTo>
                <a:lnTo>
                  <a:pt x="81495" y="81495"/>
                </a:lnTo>
                <a:lnTo>
                  <a:pt x="81495" y="461619"/>
                </a:lnTo>
                <a:lnTo>
                  <a:pt x="71970" y="461619"/>
                </a:lnTo>
                <a:lnTo>
                  <a:pt x="74764" y="464413"/>
                </a:lnTo>
                <a:lnTo>
                  <a:pt x="65239" y="464413"/>
                </a:lnTo>
                <a:lnTo>
                  <a:pt x="62445" y="467207"/>
                </a:lnTo>
                <a:close/>
              </a:path>
              <a:path w="518795" h="543560">
                <a:moveTo>
                  <a:pt x="456209" y="78714"/>
                </a:moveTo>
                <a:lnTo>
                  <a:pt x="453415" y="78714"/>
                </a:lnTo>
                <a:lnTo>
                  <a:pt x="456209" y="75920"/>
                </a:lnTo>
                <a:lnTo>
                  <a:pt x="456209" y="78714"/>
                </a:lnTo>
                <a:close/>
              </a:path>
              <a:path w="518795" h="543560">
                <a:moveTo>
                  <a:pt x="81495" y="471144"/>
                </a:moveTo>
                <a:lnTo>
                  <a:pt x="71970" y="461619"/>
                </a:lnTo>
                <a:lnTo>
                  <a:pt x="81495" y="461619"/>
                </a:lnTo>
                <a:lnTo>
                  <a:pt x="81495" y="471144"/>
                </a:lnTo>
                <a:close/>
              </a:path>
              <a:path w="518795" h="543560">
                <a:moveTo>
                  <a:pt x="437159" y="471144"/>
                </a:moveTo>
                <a:lnTo>
                  <a:pt x="81495" y="471144"/>
                </a:lnTo>
                <a:lnTo>
                  <a:pt x="81495" y="461619"/>
                </a:lnTo>
                <a:lnTo>
                  <a:pt x="437159" y="461619"/>
                </a:lnTo>
                <a:lnTo>
                  <a:pt x="437159" y="471144"/>
                </a:lnTo>
                <a:close/>
              </a:path>
              <a:path w="518795" h="543560">
                <a:moveTo>
                  <a:pt x="446684" y="471144"/>
                </a:moveTo>
                <a:lnTo>
                  <a:pt x="437159" y="471144"/>
                </a:lnTo>
                <a:lnTo>
                  <a:pt x="446684" y="461619"/>
                </a:lnTo>
                <a:lnTo>
                  <a:pt x="456209" y="461619"/>
                </a:lnTo>
                <a:lnTo>
                  <a:pt x="456209" y="464413"/>
                </a:lnTo>
                <a:lnTo>
                  <a:pt x="453415" y="464413"/>
                </a:lnTo>
                <a:lnTo>
                  <a:pt x="446684" y="471144"/>
                </a:lnTo>
                <a:close/>
              </a:path>
              <a:path w="518795" h="543560">
                <a:moveTo>
                  <a:pt x="75932" y="480669"/>
                </a:moveTo>
                <a:lnTo>
                  <a:pt x="62445" y="480669"/>
                </a:lnTo>
                <a:lnTo>
                  <a:pt x="62445" y="467207"/>
                </a:lnTo>
                <a:lnTo>
                  <a:pt x="65239" y="464413"/>
                </a:lnTo>
                <a:lnTo>
                  <a:pt x="78714" y="477888"/>
                </a:lnTo>
                <a:lnTo>
                  <a:pt x="75932" y="480669"/>
                </a:lnTo>
                <a:close/>
              </a:path>
              <a:path w="518795" h="543560">
                <a:moveTo>
                  <a:pt x="442722" y="480669"/>
                </a:moveTo>
                <a:lnTo>
                  <a:pt x="75932" y="480669"/>
                </a:lnTo>
                <a:lnTo>
                  <a:pt x="78714" y="477888"/>
                </a:lnTo>
                <a:lnTo>
                  <a:pt x="65239" y="464413"/>
                </a:lnTo>
                <a:lnTo>
                  <a:pt x="74764" y="464413"/>
                </a:lnTo>
                <a:lnTo>
                  <a:pt x="81495" y="471144"/>
                </a:lnTo>
                <a:lnTo>
                  <a:pt x="446684" y="471144"/>
                </a:lnTo>
                <a:lnTo>
                  <a:pt x="439940" y="477888"/>
                </a:lnTo>
                <a:lnTo>
                  <a:pt x="442722" y="480669"/>
                </a:lnTo>
                <a:close/>
              </a:path>
              <a:path w="518795" h="543560">
                <a:moveTo>
                  <a:pt x="502399" y="540334"/>
                </a:moveTo>
                <a:lnTo>
                  <a:pt x="439940" y="477888"/>
                </a:lnTo>
                <a:lnTo>
                  <a:pt x="453415" y="464413"/>
                </a:lnTo>
                <a:lnTo>
                  <a:pt x="456209" y="467207"/>
                </a:lnTo>
                <a:lnTo>
                  <a:pt x="456209" y="480669"/>
                </a:lnTo>
                <a:lnTo>
                  <a:pt x="469671" y="480669"/>
                </a:lnTo>
                <a:lnTo>
                  <a:pt x="499605" y="510603"/>
                </a:lnTo>
                <a:lnTo>
                  <a:pt x="499605" y="533603"/>
                </a:lnTo>
                <a:lnTo>
                  <a:pt x="509123" y="533603"/>
                </a:lnTo>
                <a:lnTo>
                  <a:pt x="502399" y="540334"/>
                </a:lnTo>
                <a:close/>
              </a:path>
              <a:path w="518795" h="543560">
                <a:moveTo>
                  <a:pt x="456209" y="467207"/>
                </a:moveTo>
                <a:lnTo>
                  <a:pt x="453415" y="464413"/>
                </a:lnTo>
                <a:lnTo>
                  <a:pt x="456209" y="464413"/>
                </a:lnTo>
                <a:lnTo>
                  <a:pt x="456209" y="467207"/>
                </a:lnTo>
                <a:close/>
              </a:path>
              <a:path w="518795" h="543560">
                <a:moveTo>
                  <a:pt x="22988" y="533603"/>
                </a:moveTo>
                <a:lnTo>
                  <a:pt x="19050" y="533603"/>
                </a:lnTo>
                <a:lnTo>
                  <a:pt x="19050" y="510603"/>
                </a:lnTo>
                <a:lnTo>
                  <a:pt x="62445" y="467207"/>
                </a:lnTo>
                <a:lnTo>
                  <a:pt x="62445" y="480669"/>
                </a:lnTo>
                <a:lnTo>
                  <a:pt x="75932" y="480669"/>
                </a:lnTo>
                <a:lnTo>
                  <a:pt x="22988" y="533603"/>
                </a:lnTo>
                <a:close/>
              </a:path>
              <a:path w="518795" h="543560">
                <a:moveTo>
                  <a:pt x="469671" y="480669"/>
                </a:moveTo>
                <a:lnTo>
                  <a:pt x="456209" y="480669"/>
                </a:lnTo>
                <a:lnTo>
                  <a:pt x="456209" y="467207"/>
                </a:lnTo>
                <a:lnTo>
                  <a:pt x="469671" y="480669"/>
                </a:lnTo>
                <a:close/>
              </a:path>
              <a:path w="518795" h="543560">
                <a:moveTo>
                  <a:pt x="16256" y="540334"/>
                </a:moveTo>
                <a:lnTo>
                  <a:pt x="2793" y="526859"/>
                </a:lnTo>
                <a:lnTo>
                  <a:pt x="19050" y="510603"/>
                </a:lnTo>
                <a:lnTo>
                  <a:pt x="19050" y="524078"/>
                </a:lnTo>
                <a:lnTo>
                  <a:pt x="9525" y="524078"/>
                </a:lnTo>
                <a:lnTo>
                  <a:pt x="19050" y="533603"/>
                </a:lnTo>
                <a:lnTo>
                  <a:pt x="22988" y="533603"/>
                </a:lnTo>
                <a:lnTo>
                  <a:pt x="16256" y="540334"/>
                </a:lnTo>
                <a:close/>
              </a:path>
              <a:path w="518795" h="543560">
                <a:moveTo>
                  <a:pt x="499605" y="533603"/>
                </a:moveTo>
                <a:lnTo>
                  <a:pt x="499605" y="510603"/>
                </a:lnTo>
                <a:lnTo>
                  <a:pt x="513079" y="524078"/>
                </a:lnTo>
                <a:lnTo>
                  <a:pt x="509130" y="524078"/>
                </a:lnTo>
                <a:lnTo>
                  <a:pt x="499605" y="533603"/>
                </a:lnTo>
                <a:close/>
              </a:path>
              <a:path w="518795" h="543560">
                <a:moveTo>
                  <a:pt x="19050" y="533603"/>
                </a:moveTo>
                <a:lnTo>
                  <a:pt x="9525" y="524078"/>
                </a:lnTo>
                <a:lnTo>
                  <a:pt x="19050" y="524078"/>
                </a:lnTo>
                <a:lnTo>
                  <a:pt x="19050" y="533603"/>
                </a:lnTo>
                <a:close/>
              </a:path>
              <a:path w="518795" h="543560">
                <a:moveTo>
                  <a:pt x="502399" y="540334"/>
                </a:moveTo>
                <a:lnTo>
                  <a:pt x="16256" y="540334"/>
                </a:lnTo>
                <a:lnTo>
                  <a:pt x="32515" y="524078"/>
                </a:lnTo>
                <a:lnTo>
                  <a:pt x="486139" y="524078"/>
                </a:lnTo>
                <a:lnTo>
                  <a:pt x="502399" y="540334"/>
                </a:lnTo>
                <a:close/>
              </a:path>
              <a:path w="518795" h="543560">
                <a:moveTo>
                  <a:pt x="509123" y="533603"/>
                </a:moveTo>
                <a:lnTo>
                  <a:pt x="499605" y="533603"/>
                </a:lnTo>
                <a:lnTo>
                  <a:pt x="509130" y="524078"/>
                </a:lnTo>
                <a:lnTo>
                  <a:pt x="513079" y="524078"/>
                </a:lnTo>
                <a:lnTo>
                  <a:pt x="515861" y="526859"/>
                </a:lnTo>
                <a:lnTo>
                  <a:pt x="509123" y="533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46499" y="4995214"/>
            <a:ext cx="507365" cy="543560"/>
          </a:xfrm>
          <a:custGeom>
            <a:avLst/>
            <a:gdLst/>
            <a:ahLst/>
            <a:cxnLst/>
            <a:rect l="l" t="t" r="r" b="b"/>
            <a:pathLst>
              <a:path w="507364" h="543560">
                <a:moveTo>
                  <a:pt x="506869" y="543128"/>
                </a:moveTo>
                <a:lnTo>
                  <a:pt x="0" y="543128"/>
                </a:lnTo>
                <a:lnTo>
                  <a:pt x="0" y="0"/>
                </a:lnTo>
                <a:lnTo>
                  <a:pt x="506869" y="0"/>
                </a:lnTo>
                <a:lnTo>
                  <a:pt x="506869" y="2793"/>
                </a:lnTo>
                <a:lnTo>
                  <a:pt x="16256" y="2793"/>
                </a:lnTo>
                <a:lnTo>
                  <a:pt x="2781" y="16255"/>
                </a:lnTo>
                <a:lnTo>
                  <a:pt x="19040" y="32515"/>
                </a:lnTo>
                <a:lnTo>
                  <a:pt x="19040" y="510603"/>
                </a:lnTo>
                <a:lnTo>
                  <a:pt x="2781" y="526859"/>
                </a:lnTo>
                <a:lnTo>
                  <a:pt x="16256" y="540334"/>
                </a:lnTo>
                <a:lnTo>
                  <a:pt x="506869" y="540334"/>
                </a:lnTo>
                <a:lnTo>
                  <a:pt x="506869" y="543128"/>
                </a:lnTo>
                <a:close/>
              </a:path>
              <a:path w="507364" h="543560">
                <a:moveTo>
                  <a:pt x="19050" y="32524"/>
                </a:moveTo>
                <a:lnTo>
                  <a:pt x="2781" y="16255"/>
                </a:lnTo>
                <a:lnTo>
                  <a:pt x="16256" y="2793"/>
                </a:lnTo>
                <a:lnTo>
                  <a:pt x="22987" y="9525"/>
                </a:lnTo>
                <a:lnTo>
                  <a:pt x="19050" y="9525"/>
                </a:lnTo>
                <a:lnTo>
                  <a:pt x="9525" y="19050"/>
                </a:lnTo>
                <a:lnTo>
                  <a:pt x="19050" y="19050"/>
                </a:lnTo>
                <a:lnTo>
                  <a:pt x="19050" y="32524"/>
                </a:lnTo>
                <a:close/>
              </a:path>
              <a:path w="507364" h="543560">
                <a:moveTo>
                  <a:pt x="474344" y="19050"/>
                </a:moveTo>
                <a:lnTo>
                  <a:pt x="32512" y="19050"/>
                </a:lnTo>
                <a:lnTo>
                  <a:pt x="16256" y="2793"/>
                </a:lnTo>
                <a:lnTo>
                  <a:pt x="490600" y="2793"/>
                </a:lnTo>
                <a:lnTo>
                  <a:pt x="474344" y="19050"/>
                </a:lnTo>
                <a:close/>
              </a:path>
              <a:path w="507364" h="543560">
                <a:moveTo>
                  <a:pt x="443102" y="77241"/>
                </a:moveTo>
                <a:lnTo>
                  <a:pt x="429628" y="63766"/>
                </a:lnTo>
                <a:lnTo>
                  <a:pt x="490600" y="2793"/>
                </a:lnTo>
                <a:lnTo>
                  <a:pt x="497338" y="9525"/>
                </a:lnTo>
                <a:lnTo>
                  <a:pt x="487819" y="9525"/>
                </a:lnTo>
                <a:lnTo>
                  <a:pt x="487810" y="32524"/>
                </a:lnTo>
                <a:lnTo>
                  <a:pt x="459368" y="60972"/>
                </a:lnTo>
                <a:lnTo>
                  <a:pt x="445884" y="60972"/>
                </a:lnTo>
                <a:lnTo>
                  <a:pt x="445884" y="74459"/>
                </a:lnTo>
                <a:lnTo>
                  <a:pt x="443102" y="77241"/>
                </a:lnTo>
                <a:close/>
              </a:path>
              <a:path w="507364" h="543560">
                <a:moveTo>
                  <a:pt x="506869" y="540334"/>
                </a:moveTo>
                <a:lnTo>
                  <a:pt x="490600" y="540334"/>
                </a:lnTo>
                <a:lnTo>
                  <a:pt x="504075" y="526859"/>
                </a:lnTo>
                <a:lnTo>
                  <a:pt x="487819" y="510603"/>
                </a:lnTo>
                <a:lnTo>
                  <a:pt x="487819" y="32515"/>
                </a:lnTo>
                <a:lnTo>
                  <a:pt x="504075" y="16255"/>
                </a:lnTo>
                <a:lnTo>
                  <a:pt x="490600" y="2793"/>
                </a:lnTo>
                <a:lnTo>
                  <a:pt x="506869" y="2793"/>
                </a:lnTo>
                <a:lnTo>
                  <a:pt x="506869" y="540334"/>
                </a:lnTo>
                <a:close/>
              </a:path>
              <a:path w="507364" h="543560">
                <a:moveTo>
                  <a:pt x="19050" y="19050"/>
                </a:moveTo>
                <a:lnTo>
                  <a:pt x="9525" y="19050"/>
                </a:lnTo>
                <a:lnTo>
                  <a:pt x="19050" y="9525"/>
                </a:lnTo>
                <a:lnTo>
                  <a:pt x="19050" y="19050"/>
                </a:lnTo>
                <a:close/>
              </a:path>
              <a:path w="507364" h="543560">
                <a:moveTo>
                  <a:pt x="60972" y="74447"/>
                </a:moveTo>
                <a:lnTo>
                  <a:pt x="19050" y="32524"/>
                </a:lnTo>
                <a:lnTo>
                  <a:pt x="19050" y="9525"/>
                </a:lnTo>
                <a:lnTo>
                  <a:pt x="22987" y="9525"/>
                </a:lnTo>
                <a:lnTo>
                  <a:pt x="74434" y="60972"/>
                </a:lnTo>
                <a:lnTo>
                  <a:pt x="60972" y="60972"/>
                </a:lnTo>
                <a:lnTo>
                  <a:pt x="60972" y="74447"/>
                </a:lnTo>
                <a:close/>
              </a:path>
              <a:path w="507364" h="543560">
                <a:moveTo>
                  <a:pt x="487819" y="32515"/>
                </a:moveTo>
                <a:lnTo>
                  <a:pt x="487819" y="9525"/>
                </a:lnTo>
                <a:lnTo>
                  <a:pt x="497344" y="19050"/>
                </a:lnTo>
                <a:lnTo>
                  <a:pt x="501282" y="19050"/>
                </a:lnTo>
                <a:lnTo>
                  <a:pt x="487819" y="32515"/>
                </a:lnTo>
                <a:close/>
              </a:path>
              <a:path w="507364" h="543560">
                <a:moveTo>
                  <a:pt x="501282" y="19050"/>
                </a:moveTo>
                <a:lnTo>
                  <a:pt x="497344" y="19050"/>
                </a:lnTo>
                <a:lnTo>
                  <a:pt x="487819" y="9525"/>
                </a:lnTo>
                <a:lnTo>
                  <a:pt x="497338" y="9525"/>
                </a:lnTo>
                <a:lnTo>
                  <a:pt x="504075" y="16255"/>
                </a:lnTo>
                <a:lnTo>
                  <a:pt x="501282" y="19050"/>
                </a:lnTo>
                <a:close/>
              </a:path>
              <a:path w="507364" h="543560">
                <a:moveTo>
                  <a:pt x="63766" y="77241"/>
                </a:moveTo>
                <a:lnTo>
                  <a:pt x="60984" y="74459"/>
                </a:lnTo>
                <a:lnTo>
                  <a:pt x="60972" y="60972"/>
                </a:lnTo>
                <a:lnTo>
                  <a:pt x="74434" y="60972"/>
                </a:lnTo>
                <a:lnTo>
                  <a:pt x="77228" y="63766"/>
                </a:lnTo>
                <a:lnTo>
                  <a:pt x="63766" y="77241"/>
                </a:lnTo>
                <a:close/>
              </a:path>
              <a:path w="507364" h="543560">
                <a:moveTo>
                  <a:pt x="73278" y="77241"/>
                </a:moveTo>
                <a:lnTo>
                  <a:pt x="63766" y="77241"/>
                </a:lnTo>
                <a:lnTo>
                  <a:pt x="77228" y="63766"/>
                </a:lnTo>
                <a:lnTo>
                  <a:pt x="74434" y="60972"/>
                </a:lnTo>
                <a:lnTo>
                  <a:pt x="432422" y="60972"/>
                </a:lnTo>
                <a:lnTo>
                  <a:pt x="429628" y="63766"/>
                </a:lnTo>
                <a:lnTo>
                  <a:pt x="436359" y="70497"/>
                </a:lnTo>
                <a:lnTo>
                  <a:pt x="80022" y="70497"/>
                </a:lnTo>
                <a:lnTo>
                  <a:pt x="73278" y="77241"/>
                </a:lnTo>
                <a:close/>
              </a:path>
              <a:path w="507364" h="543560">
                <a:moveTo>
                  <a:pt x="445884" y="74459"/>
                </a:moveTo>
                <a:lnTo>
                  <a:pt x="445884" y="60972"/>
                </a:lnTo>
                <a:lnTo>
                  <a:pt x="459368" y="60972"/>
                </a:lnTo>
                <a:lnTo>
                  <a:pt x="445884" y="74459"/>
                </a:lnTo>
                <a:close/>
              </a:path>
              <a:path w="507364" h="543560">
                <a:moveTo>
                  <a:pt x="80022" y="80022"/>
                </a:moveTo>
                <a:lnTo>
                  <a:pt x="70497" y="80022"/>
                </a:lnTo>
                <a:lnTo>
                  <a:pt x="80022" y="70497"/>
                </a:lnTo>
                <a:lnTo>
                  <a:pt x="80022" y="80022"/>
                </a:lnTo>
                <a:close/>
              </a:path>
              <a:path w="507364" h="543560">
                <a:moveTo>
                  <a:pt x="426834" y="80022"/>
                </a:moveTo>
                <a:lnTo>
                  <a:pt x="80022" y="80022"/>
                </a:lnTo>
                <a:lnTo>
                  <a:pt x="80022" y="70497"/>
                </a:lnTo>
                <a:lnTo>
                  <a:pt x="426834" y="70497"/>
                </a:lnTo>
                <a:lnTo>
                  <a:pt x="426834" y="80022"/>
                </a:lnTo>
                <a:close/>
              </a:path>
              <a:path w="507364" h="543560">
                <a:moveTo>
                  <a:pt x="426834" y="472617"/>
                </a:moveTo>
                <a:lnTo>
                  <a:pt x="426834" y="70497"/>
                </a:lnTo>
                <a:lnTo>
                  <a:pt x="436359" y="80022"/>
                </a:lnTo>
                <a:lnTo>
                  <a:pt x="445884" y="80022"/>
                </a:lnTo>
                <a:lnTo>
                  <a:pt x="445884" y="463092"/>
                </a:lnTo>
                <a:lnTo>
                  <a:pt x="436359" y="463092"/>
                </a:lnTo>
                <a:lnTo>
                  <a:pt x="426834" y="472617"/>
                </a:lnTo>
                <a:close/>
              </a:path>
              <a:path w="507364" h="543560">
                <a:moveTo>
                  <a:pt x="445884" y="80022"/>
                </a:moveTo>
                <a:lnTo>
                  <a:pt x="436359" y="80022"/>
                </a:lnTo>
                <a:lnTo>
                  <a:pt x="426834" y="70497"/>
                </a:lnTo>
                <a:lnTo>
                  <a:pt x="436359" y="70497"/>
                </a:lnTo>
                <a:lnTo>
                  <a:pt x="443102" y="77241"/>
                </a:lnTo>
                <a:lnTo>
                  <a:pt x="445884" y="77241"/>
                </a:lnTo>
                <a:lnTo>
                  <a:pt x="445884" y="80022"/>
                </a:lnTo>
                <a:close/>
              </a:path>
              <a:path w="507364" h="543560">
                <a:moveTo>
                  <a:pt x="60972" y="468680"/>
                </a:moveTo>
                <a:lnTo>
                  <a:pt x="60972" y="74447"/>
                </a:lnTo>
                <a:lnTo>
                  <a:pt x="63766" y="77241"/>
                </a:lnTo>
                <a:lnTo>
                  <a:pt x="73278" y="77241"/>
                </a:lnTo>
                <a:lnTo>
                  <a:pt x="70497" y="80022"/>
                </a:lnTo>
                <a:lnTo>
                  <a:pt x="80022" y="80022"/>
                </a:lnTo>
                <a:lnTo>
                  <a:pt x="80022" y="463092"/>
                </a:lnTo>
                <a:lnTo>
                  <a:pt x="70497" y="463092"/>
                </a:lnTo>
                <a:lnTo>
                  <a:pt x="73291" y="465886"/>
                </a:lnTo>
                <a:lnTo>
                  <a:pt x="63766" y="465886"/>
                </a:lnTo>
                <a:lnTo>
                  <a:pt x="60972" y="468680"/>
                </a:lnTo>
                <a:close/>
              </a:path>
              <a:path w="507364" h="543560">
                <a:moveTo>
                  <a:pt x="445884" y="77241"/>
                </a:moveTo>
                <a:lnTo>
                  <a:pt x="443102" y="77241"/>
                </a:lnTo>
                <a:lnTo>
                  <a:pt x="445884" y="74459"/>
                </a:lnTo>
                <a:lnTo>
                  <a:pt x="445884" y="77241"/>
                </a:lnTo>
                <a:close/>
              </a:path>
              <a:path w="507364" h="543560">
                <a:moveTo>
                  <a:pt x="80022" y="472617"/>
                </a:moveTo>
                <a:lnTo>
                  <a:pt x="70497" y="463092"/>
                </a:lnTo>
                <a:lnTo>
                  <a:pt x="80022" y="463092"/>
                </a:lnTo>
                <a:lnTo>
                  <a:pt x="80022" y="472617"/>
                </a:lnTo>
                <a:close/>
              </a:path>
              <a:path w="507364" h="543560">
                <a:moveTo>
                  <a:pt x="426834" y="472617"/>
                </a:moveTo>
                <a:lnTo>
                  <a:pt x="80022" y="472617"/>
                </a:lnTo>
                <a:lnTo>
                  <a:pt x="80022" y="463092"/>
                </a:lnTo>
                <a:lnTo>
                  <a:pt x="426834" y="463092"/>
                </a:lnTo>
                <a:lnTo>
                  <a:pt x="426834" y="472617"/>
                </a:lnTo>
                <a:close/>
              </a:path>
              <a:path w="507364" h="543560">
                <a:moveTo>
                  <a:pt x="436371" y="472617"/>
                </a:moveTo>
                <a:lnTo>
                  <a:pt x="426834" y="472617"/>
                </a:lnTo>
                <a:lnTo>
                  <a:pt x="436359" y="463092"/>
                </a:lnTo>
                <a:lnTo>
                  <a:pt x="445884" y="463092"/>
                </a:lnTo>
                <a:lnTo>
                  <a:pt x="445884" y="465886"/>
                </a:lnTo>
                <a:lnTo>
                  <a:pt x="443102" y="465886"/>
                </a:lnTo>
                <a:lnTo>
                  <a:pt x="436371" y="472617"/>
                </a:lnTo>
                <a:close/>
              </a:path>
              <a:path w="507364" h="543560">
                <a:moveTo>
                  <a:pt x="74447" y="482142"/>
                </a:moveTo>
                <a:lnTo>
                  <a:pt x="60972" y="482142"/>
                </a:lnTo>
                <a:lnTo>
                  <a:pt x="60984" y="468668"/>
                </a:lnTo>
                <a:lnTo>
                  <a:pt x="63766" y="465886"/>
                </a:lnTo>
                <a:lnTo>
                  <a:pt x="77228" y="479361"/>
                </a:lnTo>
                <a:lnTo>
                  <a:pt x="74447" y="482142"/>
                </a:lnTo>
                <a:close/>
              </a:path>
              <a:path w="507364" h="543560">
                <a:moveTo>
                  <a:pt x="432409" y="482142"/>
                </a:moveTo>
                <a:lnTo>
                  <a:pt x="74447" y="482142"/>
                </a:lnTo>
                <a:lnTo>
                  <a:pt x="77228" y="479361"/>
                </a:lnTo>
                <a:lnTo>
                  <a:pt x="63766" y="465886"/>
                </a:lnTo>
                <a:lnTo>
                  <a:pt x="73291" y="465886"/>
                </a:lnTo>
                <a:lnTo>
                  <a:pt x="80022" y="472617"/>
                </a:lnTo>
                <a:lnTo>
                  <a:pt x="436371" y="472617"/>
                </a:lnTo>
                <a:lnTo>
                  <a:pt x="429628" y="479361"/>
                </a:lnTo>
                <a:lnTo>
                  <a:pt x="432409" y="482142"/>
                </a:lnTo>
                <a:close/>
              </a:path>
              <a:path w="507364" h="543560">
                <a:moveTo>
                  <a:pt x="490600" y="540334"/>
                </a:moveTo>
                <a:lnTo>
                  <a:pt x="429628" y="479361"/>
                </a:lnTo>
                <a:lnTo>
                  <a:pt x="443102" y="465886"/>
                </a:lnTo>
                <a:lnTo>
                  <a:pt x="445884" y="468668"/>
                </a:lnTo>
                <a:lnTo>
                  <a:pt x="445884" y="482142"/>
                </a:lnTo>
                <a:lnTo>
                  <a:pt x="459359" y="482142"/>
                </a:lnTo>
                <a:lnTo>
                  <a:pt x="487810" y="510594"/>
                </a:lnTo>
                <a:lnTo>
                  <a:pt x="487819" y="533603"/>
                </a:lnTo>
                <a:lnTo>
                  <a:pt x="497332" y="533603"/>
                </a:lnTo>
                <a:lnTo>
                  <a:pt x="490600" y="540334"/>
                </a:lnTo>
                <a:close/>
              </a:path>
              <a:path w="507364" h="543560">
                <a:moveTo>
                  <a:pt x="445884" y="468668"/>
                </a:moveTo>
                <a:lnTo>
                  <a:pt x="443102" y="465886"/>
                </a:lnTo>
                <a:lnTo>
                  <a:pt x="445884" y="465886"/>
                </a:lnTo>
                <a:lnTo>
                  <a:pt x="445884" y="468668"/>
                </a:lnTo>
                <a:close/>
              </a:path>
              <a:path w="507364" h="543560">
                <a:moveTo>
                  <a:pt x="459359" y="482142"/>
                </a:moveTo>
                <a:lnTo>
                  <a:pt x="445884" y="482142"/>
                </a:lnTo>
                <a:lnTo>
                  <a:pt x="445884" y="468668"/>
                </a:lnTo>
                <a:lnTo>
                  <a:pt x="459359" y="482142"/>
                </a:lnTo>
                <a:close/>
              </a:path>
              <a:path w="507364" h="543560">
                <a:moveTo>
                  <a:pt x="22987" y="533603"/>
                </a:moveTo>
                <a:lnTo>
                  <a:pt x="19050" y="533603"/>
                </a:lnTo>
                <a:lnTo>
                  <a:pt x="19050" y="510594"/>
                </a:lnTo>
                <a:lnTo>
                  <a:pt x="60972" y="468680"/>
                </a:lnTo>
                <a:lnTo>
                  <a:pt x="60972" y="482142"/>
                </a:lnTo>
                <a:lnTo>
                  <a:pt x="74447" y="482142"/>
                </a:lnTo>
                <a:lnTo>
                  <a:pt x="22987" y="533603"/>
                </a:lnTo>
                <a:close/>
              </a:path>
              <a:path w="507364" h="543560">
                <a:moveTo>
                  <a:pt x="16256" y="540334"/>
                </a:moveTo>
                <a:lnTo>
                  <a:pt x="2781" y="526859"/>
                </a:lnTo>
                <a:lnTo>
                  <a:pt x="19050" y="510594"/>
                </a:lnTo>
                <a:lnTo>
                  <a:pt x="19050" y="524078"/>
                </a:lnTo>
                <a:lnTo>
                  <a:pt x="9525" y="524078"/>
                </a:lnTo>
                <a:lnTo>
                  <a:pt x="19050" y="533603"/>
                </a:lnTo>
                <a:lnTo>
                  <a:pt x="22987" y="533603"/>
                </a:lnTo>
                <a:lnTo>
                  <a:pt x="16256" y="540334"/>
                </a:lnTo>
                <a:close/>
              </a:path>
              <a:path w="507364" h="543560">
                <a:moveTo>
                  <a:pt x="487819" y="533603"/>
                </a:moveTo>
                <a:lnTo>
                  <a:pt x="487819" y="510603"/>
                </a:lnTo>
                <a:lnTo>
                  <a:pt x="501294" y="524078"/>
                </a:lnTo>
                <a:lnTo>
                  <a:pt x="497344" y="524078"/>
                </a:lnTo>
                <a:lnTo>
                  <a:pt x="487819" y="533603"/>
                </a:lnTo>
                <a:close/>
              </a:path>
              <a:path w="507364" h="543560">
                <a:moveTo>
                  <a:pt x="19050" y="533603"/>
                </a:moveTo>
                <a:lnTo>
                  <a:pt x="9525" y="524078"/>
                </a:lnTo>
                <a:lnTo>
                  <a:pt x="19050" y="524078"/>
                </a:lnTo>
                <a:lnTo>
                  <a:pt x="19050" y="533603"/>
                </a:lnTo>
                <a:close/>
              </a:path>
              <a:path w="507364" h="543560">
                <a:moveTo>
                  <a:pt x="490600" y="540334"/>
                </a:moveTo>
                <a:lnTo>
                  <a:pt x="16256" y="540334"/>
                </a:lnTo>
                <a:lnTo>
                  <a:pt x="32512" y="524078"/>
                </a:lnTo>
                <a:lnTo>
                  <a:pt x="474344" y="524078"/>
                </a:lnTo>
                <a:lnTo>
                  <a:pt x="490600" y="540334"/>
                </a:lnTo>
                <a:close/>
              </a:path>
              <a:path w="507364" h="543560">
                <a:moveTo>
                  <a:pt x="497332" y="533603"/>
                </a:moveTo>
                <a:lnTo>
                  <a:pt x="487819" y="533603"/>
                </a:lnTo>
                <a:lnTo>
                  <a:pt x="497344" y="524078"/>
                </a:lnTo>
                <a:lnTo>
                  <a:pt x="501294" y="524078"/>
                </a:lnTo>
                <a:lnTo>
                  <a:pt x="504075" y="526859"/>
                </a:lnTo>
                <a:lnTo>
                  <a:pt x="497332" y="533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69529" y="2631643"/>
            <a:ext cx="94297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6865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baseline="6944" sz="4200" spc="-7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800" spc="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4960" sz="42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4960" sz="4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90443" y="3984281"/>
            <a:ext cx="394970" cy="2183765"/>
          </a:xfrm>
          <a:custGeom>
            <a:avLst/>
            <a:gdLst/>
            <a:ahLst/>
            <a:cxnLst/>
            <a:rect l="l" t="t" r="r" b="b"/>
            <a:pathLst>
              <a:path w="394970" h="2183765">
                <a:moveTo>
                  <a:pt x="365848" y="342900"/>
                </a:moveTo>
                <a:lnTo>
                  <a:pt x="365848" y="0"/>
                </a:lnTo>
                <a:lnTo>
                  <a:pt x="394423" y="0"/>
                </a:lnTo>
                <a:lnTo>
                  <a:pt x="394423" y="328612"/>
                </a:lnTo>
                <a:lnTo>
                  <a:pt x="380136" y="328612"/>
                </a:lnTo>
                <a:lnTo>
                  <a:pt x="365848" y="342900"/>
                </a:lnTo>
                <a:close/>
              </a:path>
              <a:path w="394970" h="2183765">
                <a:moveTo>
                  <a:pt x="11518" y="2183218"/>
                </a:moveTo>
                <a:lnTo>
                  <a:pt x="0" y="328612"/>
                </a:lnTo>
                <a:lnTo>
                  <a:pt x="365848" y="328612"/>
                </a:lnTo>
                <a:lnTo>
                  <a:pt x="365848" y="342811"/>
                </a:lnTo>
                <a:lnTo>
                  <a:pt x="28663" y="342811"/>
                </a:lnTo>
                <a:lnTo>
                  <a:pt x="14376" y="357187"/>
                </a:lnTo>
                <a:lnTo>
                  <a:pt x="28753" y="357187"/>
                </a:lnTo>
                <a:lnTo>
                  <a:pt x="40093" y="2183041"/>
                </a:lnTo>
                <a:lnTo>
                  <a:pt x="11518" y="2183218"/>
                </a:lnTo>
                <a:close/>
              </a:path>
              <a:path w="394970" h="2183765">
                <a:moveTo>
                  <a:pt x="394423" y="342900"/>
                </a:moveTo>
                <a:lnTo>
                  <a:pt x="365848" y="342900"/>
                </a:lnTo>
                <a:lnTo>
                  <a:pt x="380136" y="328612"/>
                </a:lnTo>
                <a:lnTo>
                  <a:pt x="394423" y="328612"/>
                </a:lnTo>
                <a:lnTo>
                  <a:pt x="394423" y="342900"/>
                </a:lnTo>
                <a:close/>
              </a:path>
              <a:path w="394970" h="2183765">
                <a:moveTo>
                  <a:pt x="28753" y="357187"/>
                </a:moveTo>
                <a:lnTo>
                  <a:pt x="14376" y="357187"/>
                </a:lnTo>
                <a:lnTo>
                  <a:pt x="28663" y="342811"/>
                </a:lnTo>
                <a:lnTo>
                  <a:pt x="28753" y="357187"/>
                </a:lnTo>
                <a:close/>
              </a:path>
              <a:path w="394970" h="2183765">
                <a:moveTo>
                  <a:pt x="394423" y="357187"/>
                </a:moveTo>
                <a:lnTo>
                  <a:pt x="28753" y="357187"/>
                </a:lnTo>
                <a:lnTo>
                  <a:pt x="28663" y="342811"/>
                </a:lnTo>
                <a:lnTo>
                  <a:pt x="365848" y="342811"/>
                </a:lnTo>
                <a:lnTo>
                  <a:pt x="394423" y="342900"/>
                </a:lnTo>
                <a:lnTo>
                  <a:pt x="394423" y="35718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98381" y="6167411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 h="0">
                <a:moveTo>
                  <a:pt x="0" y="0"/>
                </a:moveTo>
                <a:lnTo>
                  <a:pt x="635749" y="0"/>
                </a:lnTo>
              </a:path>
            </a:pathLst>
          </a:custGeom>
          <a:ln w="571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46209" y="6229362"/>
            <a:ext cx="356870" cy="60960"/>
          </a:xfrm>
          <a:custGeom>
            <a:avLst/>
            <a:gdLst/>
            <a:ahLst/>
            <a:cxnLst/>
            <a:rect l="l" t="t" r="r" b="b"/>
            <a:pathLst>
              <a:path w="356869" h="60960">
                <a:moveTo>
                  <a:pt x="609" y="60947"/>
                </a:moveTo>
                <a:lnTo>
                  <a:pt x="0" y="3810"/>
                </a:lnTo>
                <a:lnTo>
                  <a:pt x="356031" y="0"/>
                </a:lnTo>
                <a:lnTo>
                  <a:pt x="356641" y="57137"/>
                </a:lnTo>
                <a:lnTo>
                  <a:pt x="609" y="6094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43834" y="6356921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657" y="0"/>
                </a:lnTo>
              </a:path>
            </a:pathLst>
          </a:custGeom>
          <a:ln w="57150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34083" y="3532123"/>
            <a:ext cx="460330" cy="8266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149815" y="3366414"/>
            <a:ext cx="4305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68" sz="4200" spc="-7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baseline="-3968" sz="4200" spc="-4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35693" y="3584981"/>
            <a:ext cx="456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1984" sz="4200" spc="-7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baseline="-1984" sz="42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06527" y="3103714"/>
            <a:ext cx="206301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217202" y="2938018"/>
            <a:ext cx="81153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1665" algn="l"/>
              </a:tabLst>
            </a:pPr>
            <a:r>
              <a:rPr dirty="0" baseline="-22817" sz="4200" spc="-7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baseline="-22817" sz="4200" spc="39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8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10912" sz="4200" spc="-7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endParaRPr baseline="-10912" sz="4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5309" y="1520266"/>
            <a:ext cx="26809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latin typeface="华文楷体"/>
                <a:cs typeface="华文楷体"/>
              </a:rPr>
              <a:t>4</a:t>
            </a:r>
            <a:r>
              <a:rPr dirty="0" sz="2800">
                <a:latin typeface="华文楷体"/>
                <a:cs typeface="华文楷体"/>
              </a:rPr>
              <a:t>、应用：避雷</a:t>
            </a:r>
            <a:r>
              <a:rPr dirty="0" sz="2800" spc="-5">
                <a:latin typeface="华文楷体"/>
                <a:cs typeface="华文楷体"/>
              </a:rPr>
              <a:t>针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二、尖端放电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78140" y="2162555"/>
            <a:ext cx="2436876" cy="3555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2708" y="2162555"/>
            <a:ext cx="6150864" cy="35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46404" y="1630667"/>
            <a:ext cx="54603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问题与思考：什么保护了他们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三、静电屏蔽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93734" y="5812967"/>
            <a:ext cx="459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超高压带电作业的工人在高压线上检</a:t>
            </a:r>
            <a:r>
              <a:rPr dirty="0" sz="2000" spc="5">
                <a:latin typeface="华文楷体"/>
                <a:cs typeface="华文楷体"/>
              </a:rPr>
              <a:t>修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9476" y="5818949"/>
            <a:ext cx="307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用金属丝线制成的防护</a:t>
            </a:r>
            <a:r>
              <a:rPr dirty="0" sz="2000" spc="5">
                <a:latin typeface="华文楷体"/>
                <a:cs typeface="华文楷体"/>
              </a:rPr>
              <a:t>服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404" y="1630667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</a:t>
            </a:r>
            <a:r>
              <a:rPr dirty="0" sz="2800" spc="-5">
                <a:latin typeface="华文楷体"/>
                <a:cs typeface="华文楷体"/>
              </a:rPr>
              <a:t>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三、静电屏蔽</a:t>
            </a:r>
          </a:p>
        </p:txBody>
      </p:sp>
      <p:sp>
        <p:nvSpPr>
          <p:cNvPr id="4" name="object 4"/>
          <p:cNvSpPr/>
          <p:nvPr/>
        </p:nvSpPr>
        <p:spPr>
          <a:xfrm>
            <a:off x="2622804" y="2162555"/>
            <a:ext cx="7435596" cy="4181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404" y="1630667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实验现</a:t>
            </a:r>
            <a:r>
              <a:rPr dirty="0" sz="2800" spc="-5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三、静电屏蔽</a:t>
            </a:r>
          </a:p>
        </p:txBody>
      </p:sp>
      <p:sp>
        <p:nvSpPr>
          <p:cNvPr id="4" name="object 4"/>
          <p:cNvSpPr/>
          <p:nvPr/>
        </p:nvSpPr>
        <p:spPr>
          <a:xfrm>
            <a:off x="3078479" y="2279904"/>
            <a:ext cx="2897123" cy="2715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4015" y="2270760"/>
            <a:ext cx="3183636" cy="2724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23681" y="5230367"/>
            <a:ext cx="8648700" cy="1079500"/>
          </a:xfrm>
          <a:custGeom>
            <a:avLst/>
            <a:gdLst/>
            <a:ahLst/>
            <a:cxnLst/>
            <a:rect l="l" t="t" r="r" b="b"/>
            <a:pathLst>
              <a:path w="8648700" h="1079500">
                <a:moveTo>
                  <a:pt x="8647722" y="899160"/>
                </a:moveTo>
                <a:lnTo>
                  <a:pt x="546" y="899160"/>
                </a:lnTo>
                <a:lnTo>
                  <a:pt x="546" y="179832"/>
                </a:lnTo>
                <a:lnTo>
                  <a:pt x="6742" y="131742"/>
                </a:lnTo>
                <a:lnTo>
                  <a:pt x="24735" y="88614"/>
                </a:lnTo>
                <a:lnTo>
                  <a:pt x="52809" y="52163"/>
                </a:lnTo>
                <a:lnTo>
                  <a:pt x="89251" y="24101"/>
                </a:lnTo>
                <a:lnTo>
                  <a:pt x="132345" y="6142"/>
                </a:lnTo>
                <a:lnTo>
                  <a:pt x="180378" y="0"/>
                </a:lnTo>
                <a:lnTo>
                  <a:pt x="8467890" y="0"/>
                </a:lnTo>
                <a:lnTo>
                  <a:pt x="8515874" y="6142"/>
                </a:lnTo>
                <a:lnTo>
                  <a:pt x="8558937" y="24101"/>
                </a:lnTo>
                <a:lnTo>
                  <a:pt x="8595367" y="52163"/>
                </a:lnTo>
                <a:lnTo>
                  <a:pt x="8623450" y="88614"/>
                </a:lnTo>
                <a:lnTo>
                  <a:pt x="8641473" y="131742"/>
                </a:lnTo>
                <a:lnTo>
                  <a:pt x="8647722" y="179832"/>
                </a:lnTo>
                <a:lnTo>
                  <a:pt x="8647722" y="629412"/>
                </a:lnTo>
                <a:lnTo>
                  <a:pt x="8648132" y="898525"/>
                </a:lnTo>
                <a:lnTo>
                  <a:pt x="8647722" y="899160"/>
                </a:lnTo>
                <a:close/>
              </a:path>
              <a:path w="8648700" h="1079500">
                <a:moveTo>
                  <a:pt x="8467890" y="1078992"/>
                </a:moveTo>
                <a:lnTo>
                  <a:pt x="180378" y="1078992"/>
                </a:lnTo>
                <a:lnTo>
                  <a:pt x="132343" y="1072300"/>
                </a:lnTo>
                <a:lnTo>
                  <a:pt x="89231" y="1053991"/>
                </a:lnTo>
                <a:lnTo>
                  <a:pt x="52741" y="1025763"/>
                </a:lnTo>
                <a:lnTo>
                  <a:pt x="24573" y="989311"/>
                </a:lnTo>
                <a:lnTo>
                  <a:pt x="6426" y="946332"/>
                </a:lnTo>
                <a:lnTo>
                  <a:pt x="0" y="898525"/>
                </a:lnTo>
                <a:lnTo>
                  <a:pt x="546" y="899160"/>
                </a:lnTo>
                <a:lnTo>
                  <a:pt x="8647722" y="899160"/>
                </a:lnTo>
                <a:lnTo>
                  <a:pt x="8641473" y="946700"/>
                </a:lnTo>
                <a:lnTo>
                  <a:pt x="8623450" y="989499"/>
                </a:lnTo>
                <a:lnTo>
                  <a:pt x="8595367" y="1025842"/>
                </a:lnTo>
                <a:lnTo>
                  <a:pt x="8558937" y="1054015"/>
                </a:lnTo>
                <a:lnTo>
                  <a:pt x="8515874" y="1072303"/>
                </a:lnTo>
                <a:lnTo>
                  <a:pt x="8467890" y="107899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31" y="5223344"/>
            <a:ext cx="8661400" cy="1090930"/>
          </a:xfrm>
          <a:custGeom>
            <a:avLst/>
            <a:gdLst/>
            <a:ahLst/>
            <a:cxnLst/>
            <a:rect l="l" t="t" r="r" b="b"/>
            <a:pathLst>
              <a:path w="8661400" h="1090929">
                <a:moveTo>
                  <a:pt x="4375823" y="1090930"/>
                </a:moveTo>
                <a:lnTo>
                  <a:pt x="176606" y="1090930"/>
                </a:lnTo>
                <a:lnTo>
                  <a:pt x="139661" y="1085850"/>
                </a:lnTo>
                <a:lnTo>
                  <a:pt x="130822" y="1083310"/>
                </a:lnTo>
                <a:lnTo>
                  <a:pt x="122161" y="1079500"/>
                </a:lnTo>
                <a:lnTo>
                  <a:pt x="113715" y="1076960"/>
                </a:lnTo>
                <a:lnTo>
                  <a:pt x="105460" y="1073150"/>
                </a:lnTo>
                <a:lnTo>
                  <a:pt x="97434" y="1068069"/>
                </a:lnTo>
                <a:lnTo>
                  <a:pt x="89636" y="1064260"/>
                </a:lnTo>
                <a:lnTo>
                  <a:pt x="54533" y="1036319"/>
                </a:lnTo>
                <a:lnTo>
                  <a:pt x="36995" y="1016000"/>
                </a:lnTo>
                <a:lnTo>
                  <a:pt x="31800" y="1009650"/>
                </a:lnTo>
                <a:lnTo>
                  <a:pt x="26962" y="1002030"/>
                </a:lnTo>
                <a:lnTo>
                  <a:pt x="22478" y="993139"/>
                </a:lnTo>
                <a:lnTo>
                  <a:pt x="18364" y="985519"/>
                </a:lnTo>
                <a:lnTo>
                  <a:pt x="3784" y="942339"/>
                </a:lnTo>
                <a:lnTo>
                  <a:pt x="0" y="905510"/>
                </a:lnTo>
                <a:lnTo>
                  <a:pt x="0" y="185420"/>
                </a:lnTo>
                <a:lnTo>
                  <a:pt x="5854" y="138429"/>
                </a:lnTo>
                <a:lnTo>
                  <a:pt x="18364" y="105410"/>
                </a:lnTo>
                <a:lnTo>
                  <a:pt x="22478" y="96520"/>
                </a:lnTo>
                <a:lnTo>
                  <a:pt x="48361" y="60960"/>
                </a:lnTo>
                <a:lnTo>
                  <a:pt x="54533" y="53339"/>
                </a:lnTo>
                <a:lnTo>
                  <a:pt x="60998" y="48260"/>
                </a:lnTo>
                <a:lnTo>
                  <a:pt x="67754" y="41910"/>
                </a:lnTo>
                <a:lnTo>
                  <a:pt x="74777" y="36829"/>
                </a:lnTo>
                <a:lnTo>
                  <a:pt x="113715" y="13970"/>
                </a:lnTo>
                <a:lnTo>
                  <a:pt x="167157" y="0"/>
                </a:lnTo>
                <a:lnTo>
                  <a:pt x="8493696" y="0"/>
                </a:lnTo>
                <a:lnTo>
                  <a:pt x="8512187" y="2539"/>
                </a:lnTo>
                <a:lnTo>
                  <a:pt x="8538679" y="10160"/>
                </a:lnTo>
                <a:lnTo>
                  <a:pt x="8544318" y="12700"/>
                </a:lnTo>
                <a:lnTo>
                  <a:pt x="168592" y="12700"/>
                </a:lnTo>
                <a:lnTo>
                  <a:pt x="159600" y="13970"/>
                </a:lnTo>
                <a:lnTo>
                  <a:pt x="159918" y="13970"/>
                </a:lnTo>
                <a:lnTo>
                  <a:pt x="151053" y="15239"/>
                </a:lnTo>
                <a:lnTo>
                  <a:pt x="151371" y="15239"/>
                </a:lnTo>
                <a:lnTo>
                  <a:pt x="142671" y="17779"/>
                </a:lnTo>
                <a:lnTo>
                  <a:pt x="142976" y="17779"/>
                </a:lnTo>
                <a:lnTo>
                  <a:pt x="134442" y="20320"/>
                </a:lnTo>
                <a:lnTo>
                  <a:pt x="134746" y="20320"/>
                </a:lnTo>
                <a:lnTo>
                  <a:pt x="126390" y="22860"/>
                </a:lnTo>
                <a:lnTo>
                  <a:pt x="126682" y="22860"/>
                </a:lnTo>
                <a:lnTo>
                  <a:pt x="118516" y="25400"/>
                </a:lnTo>
                <a:lnTo>
                  <a:pt x="118795" y="25400"/>
                </a:lnTo>
                <a:lnTo>
                  <a:pt x="110832" y="29210"/>
                </a:lnTo>
                <a:lnTo>
                  <a:pt x="111112" y="29210"/>
                </a:lnTo>
                <a:lnTo>
                  <a:pt x="103365" y="33020"/>
                </a:lnTo>
                <a:lnTo>
                  <a:pt x="103631" y="33020"/>
                </a:lnTo>
                <a:lnTo>
                  <a:pt x="96100" y="36829"/>
                </a:lnTo>
                <a:lnTo>
                  <a:pt x="96354" y="36829"/>
                </a:lnTo>
                <a:lnTo>
                  <a:pt x="89065" y="41910"/>
                </a:lnTo>
                <a:lnTo>
                  <a:pt x="89319" y="41910"/>
                </a:lnTo>
                <a:lnTo>
                  <a:pt x="82270" y="46989"/>
                </a:lnTo>
                <a:lnTo>
                  <a:pt x="82511" y="46989"/>
                </a:lnTo>
                <a:lnTo>
                  <a:pt x="75717" y="52070"/>
                </a:lnTo>
                <a:lnTo>
                  <a:pt x="75945" y="52070"/>
                </a:lnTo>
                <a:lnTo>
                  <a:pt x="69430" y="57150"/>
                </a:lnTo>
                <a:lnTo>
                  <a:pt x="69646" y="57150"/>
                </a:lnTo>
                <a:lnTo>
                  <a:pt x="64648" y="62229"/>
                </a:lnTo>
                <a:lnTo>
                  <a:pt x="63614" y="62229"/>
                </a:lnTo>
                <a:lnTo>
                  <a:pt x="57657" y="68579"/>
                </a:lnTo>
                <a:lnTo>
                  <a:pt x="57873" y="68579"/>
                </a:lnTo>
                <a:lnTo>
                  <a:pt x="52209" y="74929"/>
                </a:lnTo>
                <a:lnTo>
                  <a:pt x="52412" y="74929"/>
                </a:lnTo>
                <a:lnTo>
                  <a:pt x="47066" y="81279"/>
                </a:lnTo>
                <a:lnTo>
                  <a:pt x="47256" y="81279"/>
                </a:lnTo>
                <a:lnTo>
                  <a:pt x="42240" y="88900"/>
                </a:lnTo>
                <a:lnTo>
                  <a:pt x="42405" y="88900"/>
                </a:lnTo>
                <a:lnTo>
                  <a:pt x="37731" y="95250"/>
                </a:lnTo>
                <a:lnTo>
                  <a:pt x="37896" y="95250"/>
                </a:lnTo>
                <a:lnTo>
                  <a:pt x="33566" y="102870"/>
                </a:lnTo>
                <a:lnTo>
                  <a:pt x="33705" y="102870"/>
                </a:lnTo>
                <a:lnTo>
                  <a:pt x="29730" y="110489"/>
                </a:lnTo>
                <a:lnTo>
                  <a:pt x="29870" y="110489"/>
                </a:lnTo>
                <a:lnTo>
                  <a:pt x="26263" y="118110"/>
                </a:lnTo>
                <a:lnTo>
                  <a:pt x="26390" y="118110"/>
                </a:lnTo>
                <a:lnTo>
                  <a:pt x="23164" y="125729"/>
                </a:lnTo>
                <a:lnTo>
                  <a:pt x="20851" y="133350"/>
                </a:lnTo>
                <a:lnTo>
                  <a:pt x="20548" y="133350"/>
                </a:lnTo>
                <a:lnTo>
                  <a:pt x="18122" y="142239"/>
                </a:lnTo>
                <a:lnTo>
                  <a:pt x="16479" y="149860"/>
                </a:lnTo>
                <a:lnTo>
                  <a:pt x="16256" y="149860"/>
                </a:lnTo>
                <a:lnTo>
                  <a:pt x="14668" y="158750"/>
                </a:lnTo>
                <a:lnTo>
                  <a:pt x="13576" y="167639"/>
                </a:lnTo>
                <a:lnTo>
                  <a:pt x="12915" y="176529"/>
                </a:lnTo>
                <a:lnTo>
                  <a:pt x="12700" y="185420"/>
                </a:lnTo>
                <a:lnTo>
                  <a:pt x="12728" y="905510"/>
                </a:lnTo>
                <a:lnTo>
                  <a:pt x="12900" y="913130"/>
                </a:lnTo>
                <a:lnTo>
                  <a:pt x="13003" y="914400"/>
                </a:lnTo>
                <a:lnTo>
                  <a:pt x="13614" y="923289"/>
                </a:lnTo>
                <a:lnTo>
                  <a:pt x="14719" y="930910"/>
                </a:lnTo>
                <a:lnTo>
                  <a:pt x="16256" y="939800"/>
                </a:lnTo>
                <a:lnTo>
                  <a:pt x="18199" y="948689"/>
                </a:lnTo>
                <a:lnTo>
                  <a:pt x="20548" y="956310"/>
                </a:lnTo>
                <a:lnTo>
                  <a:pt x="23279" y="965200"/>
                </a:lnTo>
                <a:lnTo>
                  <a:pt x="23625" y="965200"/>
                </a:lnTo>
                <a:lnTo>
                  <a:pt x="26390" y="972819"/>
                </a:lnTo>
                <a:lnTo>
                  <a:pt x="26263" y="972819"/>
                </a:lnTo>
                <a:lnTo>
                  <a:pt x="29870" y="980439"/>
                </a:lnTo>
                <a:lnTo>
                  <a:pt x="29730" y="980439"/>
                </a:lnTo>
                <a:lnTo>
                  <a:pt x="33705" y="988060"/>
                </a:lnTo>
                <a:lnTo>
                  <a:pt x="33566" y="988060"/>
                </a:lnTo>
                <a:lnTo>
                  <a:pt x="37896" y="994410"/>
                </a:lnTo>
                <a:lnTo>
                  <a:pt x="37731" y="994410"/>
                </a:lnTo>
                <a:lnTo>
                  <a:pt x="42405" y="1002030"/>
                </a:lnTo>
                <a:lnTo>
                  <a:pt x="42240" y="1002030"/>
                </a:lnTo>
                <a:lnTo>
                  <a:pt x="47256" y="1008380"/>
                </a:lnTo>
                <a:lnTo>
                  <a:pt x="47066" y="1008380"/>
                </a:lnTo>
                <a:lnTo>
                  <a:pt x="52412" y="1016000"/>
                </a:lnTo>
                <a:lnTo>
                  <a:pt x="53342" y="1016000"/>
                </a:lnTo>
                <a:lnTo>
                  <a:pt x="57873" y="1021080"/>
                </a:lnTo>
                <a:lnTo>
                  <a:pt x="57657" y="1021080"/>
                </a:lnTo>
                <a:lnTo>
                  <a:pt x="63614" y="1027430"/>
                </a:lnTo>
                <a:lnTo>
                  <a:pt x="63398" y="1027430"/>
                </a:lnTo>
                <a:lnTo>
                  <a:pt x="69646" y="1033780"/>
                </a:lnTo>
                <a:lnTo>
                  <a:pt x="69430" y="1033780"/>
                </a:lnTo>
                <a:lnTo>
                  <a:pt x="75945" y="1038860"/>
                </a:lnTo>
                <a:lnTo>
                  <a:pt x="75717" y="1038860"/>
                </a:lnTo>
                <a:lnTo>
                  <a:pt x="82511" y="1043939"/>
                </a:lnTo>
                <a:lnTo>
                  <a:pt x="82270" y="1043939"/>
                </a:lnTo>
                <a:lnTo>
                  <a:pt x="89319" y="1049019"/>
                </a:lnTo>
                <a:lnTo>
                  <a:pt x="89065" y="1049019"/>
                </a:lnTo>
                <a:lnTo>
                  <a:pt x="96354" y="1052830"/>
                </a:lnTo>
                <a:lnTo>
                  <a:pt x="96100" y="1052830"/>
                </a:lnTo>
                <a:lnTo>
                  <a:pt x="103631" y="1057910"/>
                </a:lnTo>
                <a:lnTo>
                  <a:pt x="103365" y="1057910"/>
                </a:lnTo>
                <a:lnTo>
                  <a:pt x="111112" y="1061719"/>
                </a:lnTo>
                <a:lnTo>
                  <a:pt x="110832" y="1061719"/>
                </a:lnTo>
                <a:lnTo>
                  <a:pt x="118795" y="1064260"/>
                </a:lnTo>
                <a:lnTo>
                  <a:pt x="118516" y="1064260"/>
                </a:lnTo>
                <a:lnTo>
                  <a:pt x="126682" y="1068069"/>
                </a:lnTo>
                <a:lnTo>
                  <a:pt x="126390" y="1068069"/>
                </a:lnTo>
                <a:lnTo>
                  <a:pt x="134746" y="1070610"/>
                </a:lnTo>
                <a:lnTo>
                  <a:pt x="134442" y="1070610"/>
                </a:lnTo>
                <a:lnTo>
                  <a:pt x="142976" y="1073150"/>
                </a:lnTo>
                <a:lnTo>
                  <a:pt x="142671" y="1073150"/>
                </a:lnTo>
                <a:lnTo>
                  <a:pt x="151371" y="1074419"/>
                </a:lnTo>
                <a:lnTo>
                  <a:pt x="151053" y="1074419"/>
                </a:lnTo>
                <a:lnTo>
                  <a:pt x="159918" y="1076960"/>
                </a:lnTo>
                <a:lnTo>
                  <a:pt x="168275" y="1076960"/>
                </a:lnTo>
                <a:lnTo>
                  <a:pt x="177406" y="1078230"/>
                </a:lnTo>
                <a:lnTo>
                  <a:pt x="4375823" y="1078230"/>
                </a:lnTo>
                <a:lnTo>
                  <a:pt x="4375823" y="1090930"/>
                </a:lnTo>
                <a:close/>
              </a:path>
              <a:path w="8661400" h="1090929">
                <a:moveTo>
                  <a:pt x="8597442" y="63500"/>
                </a:moveTo>
                <a:lnTo>
                  <a:pt x="8591194" y="57150"/>
                </a:lnTo>
                <a:lnTo>
                  <a:pt x="8591423" y="57150"/>
                </a:lnTo>
                <a:lnTo>
                  <a:pt x="8584895" y="52070"/>
                </a:lnTo>
                <a:lnTo>
                  <a:pt x="8585136" y="52070"/>
                </a:lnTo>
                <a:lnTo>
                  <a:pt x="8578342" y="46989"/>
                </a:lnTo>
                <a:lnTo>
                  <a:pt x="8578583" y="46989"/>
                </a:lnTo>
                <a:lnTo>
                  <a:pt x="8571534" y="41910"/>
                </a:lnTo>
                <a:lnTo>
                  <a:pt x="8571788" y="41910"/>
                </a:lnTo>
                <a:lnTo>
                  <a:pt x="8564486" y="36829"/>
                </a:lnTo>
                <a:lnTo>
                  <a:pt x="8564753" y="36829"/>
                </a:lnTo>
                <a:lnTo>
                  <a:pt x="8557221" y="33020"/>
                </a:lnTo>
                <a:lnTo>
                  <a:pt x="8557488" y="33020"/>
                </a:lnTo>
                <a:lnTo>
                  <a:pt x="8549741" y="29210"/>
                </a:lnTo>
                <a:lnTo>
                  <a:pt x="8550021" y="29210"/>
                </a:lnTo>
                <a:lnTo>
                  <a:pt x="8542045" y="25400"/>
                </a:lnTo>
                <a:lnTo>
                  <a:pt x="8542337" y="25400"/>
                </a:lnTo>
                <a:lnTo>
                  <a:pt x="8534171" y="22860"/>
                </a:lnTo>
                <a:lnTo>
                  <a:pt x="8534463" y="22860"/>
                </a:lnTo>
                <a:lnTo>
                  <a:pt x="8526106" y="20320"/>
                </a:lnTo>
                <a:lnTo>
                  <a:pt x="8526411" y="20320"/>
                </a:lnTo>
                <a:lnTo>
                  <a:pt x="8517877" y="17779"/>
                </a:lnTo>
                <a:lnTo>
                  <a:pt x="8518182" y="17779"/>
                </a:lnTo>
                <a:lnTo>
                  <a:pt x="8509482" y="15239"/>
                </a:lnTo>
                <a:lnTo>
                  <a:pt x="8509787" y="15239"/>
                </a:lnTo>
                <a:lnTo>
                  <a:pt x="8500935" y="13970"/>
                </a:lnTo>
                <a:lnTo>
                  <a:pt x="8501253" y="13970"/>
                </a:lnTo>
                <a:lnTo>
                  <a:pt x="8492248" y="12700"/>
                </a:lnTo>
                <a:lnTo>
                  <a:pt x="8544318" y="12700"/>
                </a:lnTo>
                <a:lnTo>
                  <a:pt x="8547138" y="13970"/>
                </a:lnTo>
                <a:lnTo>
                  <a:pt x="8586063" y="36829"/>
                </a:lnTo>
                <a:lnTo>
                  <a:pt x="8599855" y="48260"/>
                </a:lnTo>
                <a:lnTo>
                  <a:pt x="8606320" y="53339"/>
                </a:lnTo>
                <a:lnTo>
                  <a:pt x="8612479" y="60960"/>
                </a:lnTo>
                <a:lnTo>
                  <a:pt x="8613650" y="62229"/>
                </a:lnTo>
                <a:lnTo>
                  <a:pt x="8597226" y="62229"/>
                </a:lnTo>
                <a:lnTo>
                  <a:pt x="8597442" y="63500"/>
                </a:lnTo>
                <a:close/>
              </a:path>
              <a:path w="8661400" h="1090929">
                <a:moveTo>
                  <a:pt x="63398" y="63500"/>
                </a:moveTo>
                <a:lnTo>
                  <a:pt x="63614" y="62229"/>
                </a:lnTo>
                <a:lnTo>
                  <a:pt x="64648" y="62229"/>
                </a:lnTo>
                <a:lnTo>
                  <a:pt x="63398" y="63500"/>
                </a:lnTo>
                <a:close/>
              </a:path>
              <a:path w="8661400" h="1090929">
                <a:moveTo>
                  <a:pt x="8640394" y="134620"/>
                </a:moveTo>
                <a:lnTo>
                  <a:pt x="8637574" y="125729"/>
                </a:lnTo>
                <a:lnTo>
                  <a:pt x="8634463" y="118110"/>
                </a:lnTo>
                <a:lnTo>
                  <a:pt x="8630983" y="110489"/>
                </a:lnTo>
                <a:lnTo>
                  <a:pt x="8627135" y="102870"/>
                </a:lnTo>
                <a:lnTo>
                  <a:pt x="8627287" y="102870"/>
                </a:lnTo>
                <a:lnTo>
                  <a:pt x="8622957" y="95250"/>
                </a:lnTo>
                <a:lnTo>
                  <a:pt x="8623122" y="95250"/>
                </a:lnTo>
                <a:lnTo>
                  <a:pt x="8618435" y="88900"/>
                </a:lnTo>
                <a:lnTo>
                  <a:pt x="8618613" y="88900"/>
                </a:lnTo>
                <a:lnTo>
                  <a:pt x="8613597" y="81279"/>
                </a:lnTo>
                <a:lnTo>
                  <a:pt x="8613775" y="81279"/>
                </a:lnTo>
                <a:lnTo>
                  <a:pt x="8608441" y="74929"/>
                </a:lnTo>
                <a:lnTo>
                  <a:pt x="8608631" y="74929"/>
                </a:lnTo>
                <a:lnTo>
                  <a:pt x="8602980" y="68579"/>
                </a:lnTo>
                <a:lnTo>
                  <a:pt x="8603183" y="68579"/>
                </a:lnTo>
                <a:lnTo>
                  <a:pt x="8597226" y="62229"/>
                </a:lnTo>
                <a:lnTo>
                  <a:pt x="8613650" y="62229"/>
                </a:lnTo>
                <a:lnTo>
                  <a:pt x="8638374" y="96520"/>
                </a:lnTo>
                <a:lnTo>
                  <a:pt x="8642489" y="105410"/>
                </a:lnTo>
                <a:lnTo>
                  <a:pt x="8646210" y="113029"/>
                </a:lnTo>
                <a:lnTo>
                  <a:pt x="8649550" y="121920"/>
                </a:lnTo>
                <a:lnTo>
                  <a:pt x="8653314" y="133350"/>
                </a:lnTo>
                <a:lnTo>
                  <a:pt x="8640305" y="133350"/>
                </a:lnTo>
                <a:lnTo>
                  <a:pt x="8640394" y="134620"/>
                </a:lnTo>
                <a:close/>
              </a:path>
              <a:path w="8661400" h="1090929">
                <a:moveTo>
                  <a:pt x="20446" y="134620"/>
                </a:moveTo>
                <a:lnTo>
                  <a:pt x="20548" y="133350"/>
                </a:lnTo>
                <a:lnTo>
                  <a:pt x="20851" y="133350"/>
                </a:lnTo>
                <a:lnTo>
                  <a:pt x="20446" y="134620"/>
                </a:lnTo>
                <a:close/>
              </a:path>
              <a:path w="8661400" h="1090929">
                <a:moveTo>
                  <a:pt x="8644661" y="151129"/>
                </a:moveTo>
                <a:lnTo>
                  <a:pt x="8642642" y="142239"/>
                </a:lnTo>
                <a:lnTo>
                  <a:pt x="8640305" y="133350"/>
                </a:lnTo>
                <a:lnTo>
                  <a:pt x="8653314" y="133350"/>
                </a:lnTo>
                <a:lnTo>
                  <a:pt x="8654986" y="138429"/>
                </a:lnTo>
                <a:lnTo>
                  <a:pt x="8657069" y="148589"/>
                </a:lnTo>
                <a:lnTo>
                  <a:pt x="8657303" y="149860"/>
                </a:lnTo>
                <a:lnTo>
                  <a:pt x="8644597" y="149860"/>
                </a:lnTo>
                <a:lnTo>
                  <a:pt x="8644661" y="151129"/>
                </a:lnTo>
                <a:close/>
              </a:path>
              <a:path w="8661400" h="1090929">
                <a:moveTo>
                  <a:pt x="16192" y="151129"/>
                </a:moveTo>
                <a:lnTo>
                  <a:pt x="16256" y="149860"/>
                </a:lnTo>
                <a:lnTo>
                  <a:pt x="16479" y="149860"/>
                </a:lnTo>
                <a:lnTo>
                  <a:pt x="16192" y="151129"/>
                </a:lnTo>
                <a:close/>
              </a:path>
              <a:path w="8661400" h="1090929">
                <a:moveTo>
                  <a:pt x="8660841" y="905510"/>
                </a:moveTo>
                <a:lnTo>
                  <a:pt x="8648141" y="905510"/>
                </a:lnTo>
                <a:lnTo>
                  <a:pt x="8648141" y="185420"/>
                </a:lnTo>
                <a:lnTo>
                  <a:pt x="8647912" y="176529"/>
                </a:lnTo>
                <a:lnTo>
                  <a:pt x="8647239" y="167639"/>
                </a:lnTo>
                <a:lnTo>
                  <a:pt x="8646121" y="158750"/>
                </a:lnTo>
                <a:lnTo>
                  <a:pt x="8644597" y="149860"/>
                </a:lnTo>
                <a:lnTo>
                  <a:pt x="8657303" y="149860"/>
                </a:lnTo>
                <a:lnTo>
                  <a:pt x="8658707" y="157479"/>
                </a:lnTo>
                <a:lnTo>
                  <a:pt x="8659888" y="166370"/>
                </a:lnTo>
                <a:lnTo>
                  <a:pt x="8660612" y="176529"/>
                </a:lnTo>
                <a:lnTo>
                  <a:pt x="8660841" y="185420"/>
                </a:lnTo>
                <a:lnTo>
                  <a:pt x="8660841" y="905510"/>
                </a:lnTo>
                <a:close/>
              </a:path>
              <a:path w="8661400" h="1090929">
                <a:moveTo>
                  <a:pt x="12728" y="905510"/>
                </a:moveTo>
                <a:lnTo>
                  <a:pt x="12700" y="904239"/>
                </a:lnTo>
                <a:lnTo>
                  <a:pt x="12728" y="905510"/>
                </a:lnTo>
                <a:close/>
              </a:path>
              <a:path w="8661400" h="1090929">
                <a:moveTo>
                  <a:pt x="8660612" y="914400"/>
                </a:moveTo>
                <a:lnTo>
                  <a:pt x="8647912" y="914400"/>
                </a:lnTo>
                <a:lnTo>
                  <a:pt x="8648141" y="904774"/>
                </a:lnTo>
                <a:lnTo>
                  <a:pt x="8648141" y="905510"/>
                </a:lnTo>
                <a:lnTo>
                  <a:pt x="8660841" y="905510"/>
                </a:lnTo>
                <a:lnTo>
                  <a:pt x="8660612" y="914400"/>
                </a:lnTo>
                <a:close/>
              </a:path>
              <a:path w="8661400" h="1090929">
                <a:moveTo>
                  <a:pt x="13003" y="914400"/>
                </a:moveTo>
                <a:lnTo>
                  <a:pt x="12915" y="913130"/>
                </a:lnTo>
                <a:lnTo>
                  <a:pt x="13003" y="914400"/>
                </a:lnTo>
                <a:close/>
              </a:path>
              <a:path w="8661400" h="1090929">
                <a:moveTo>
                  <a:pt x="8659979" y="923289"/>
                </a:moveTo>
                <a:lnTo>
                  <a:pt x="8647239" y="923289"/>
                </a:lnTo>
                <a:lnTo>
                  <a:pt x="8647925" y="913130"/>
                </a:lnTo>
                <a:lnTo>
                  <a:pt x="8647912" y="914400"/>
                </a:lnTo>
                <a:lnTo>
                  <a:pt x="8660612" y="914400"/>
                </a:lnTo>
                <a:lnTo>
                  <a:pt x="8659979" y="923289"/>
                </a:lnTo>
                <a:close/>
              </a:path>
              <a:path w="8661400" h="1090929">
                <a:moveTo>
                  <a:pt x="13739" y="923289"/>
                </a:moveTo>
                <a:lnTo>
                  <a:pt x="13576" y="922019"/>
                </a:lnTo>
                <a:lnTo>
                  <a:pt x="13739" y="923289"/>
                </a:lnTo>
                <a:close/>
              </a:path>
              <a:path w="8661400" h="1090929">
                <a:moveTo>
                  <a:pt x="8650808" y="965200"/>
                </a:moveTo>
                <a:lnTo>
                  <a:pt x="8637574" y="965200"/>
                </a:lnTo>
                <a:lnTo>
                  <a:pt x="8640394" y="956310"/>
                </a:lnTo>
                <a:lnTo>
                  <a:pt x="8642731" y="948689"/>
                </a:lnTo>
                <a:lnTo>
                  <a:pt x="8644661" y="939800"/>
                </a:lnTo>
                <a:lnTo>
                  <a:pt x="8646172" y="930910"/>
                </a:lnTo>
                <a:lnTo>
                  <a:pt x="8647264" y="922019"/>
                </a:lnTo>
                <a:lnTo>
                  <a:pt x="8647239" y="923289"/>
                </a:lnTo>
                <a:lnTo>
                  <a:pt x="8659979" y="923289"/>
                </a:lnTo>
                <a:lnTo>
                  <a:pt x="8652484" y="960119"/>
                </a:lnTo>
                <a:lnTo>
                  <a:pt x="8650808" y="965200"/>
                </a:lnTo>
                <a:close/>
              </a:path>
              <a:path w="8661400" h="1090929">
                <a:moveTo>
                  <a:pt x="23625" y="965200"/>
                </a:moveTo>
                <a:lnTo>
                  <a:pt x="23279" y="965200"/>
                </a:lnTo>
                <a:lnTo>
                  <a:pt x="23164" y="963930"/>
                </a:lnTo>
                <a:lnTo>
                  <a:pt x="23625" y="965200"/>
                </a:lnTo>
                <a:close/>
              </a:path>
              <a:path w="8661400" h="1090929">
                <a:moveTo>
                  <a:pt x="8623858" y="1016000"/>
                </a:moveTo>
                <a:lnTo>
                  <a:pt x="8608441" y="1016000"/>
                </a:lnTo>
                <a:lnTo>
                  <a:pt x="8613775" y="1008380"/>
                </a:lnTo>
                <a:lnTo>
                  <a:pt x="8613597" y="1008380"/>
                </a:lnTo>
                <a:lnTo>
                  <a:pt x="8618613" y="1002030"/>
                </a:lnTo>
                <a:lnTo>
                  <a:pt x="8618435" y="1002030"/>
                </a:lnTo>
                <a:lnTo>
                  <a:pt x="8623122" y="994410"/>
                </a:lnTo>
                <a:lnTo>
                  <a:pt x="8622957" y="994410"/>
                </a:lnTo>
                <a:lnTo>
                  <a:pt x="8627287" y="988060"/>
                </a:lnTo>
                <a:lnTo>
                  <a:pt x="8627135" y="988060"/>
                </a:lnTo>
                <a:lnTo>
                  <a:pt x="8631110" y="980439"/>
                </a:lnTo>
                <a:lnTo>
                  <a:pt x="8634577" y="972819"/>
                </a:lnTo>
                <a:lnTo>
                  <a:pt x="8637676" y="963930"/>
                </a:lnTo>
                <a:lnTo>
                  <a:pt x="8637574" y="965200"/>
                </a:lnTo>
                <a:lnTo>
                  <a:pt x="8650808" y="965200"/>
                </a:lnTo>
                <a:lnTo>
                  <a:pt x="8649550" y="969010"/>
                </a:lnTo>
                <a:lnTo>
                  <a:pt x="8646210" y="977900"/>
                </a:lnTo>
                <a:lnTo>
                  <a:pt x="8642489" y="985519"/>
                </a:lnTo>
                <a:lnTo>
                  <a:pt x="8638374" y="993139"/>
                </a:lnTo>
                <a:lnTo>
                  <a:pt x="8633891" y="1002030"/>
                </a:lnTo>
                <a:lnTo>
                  <a:pt x="8629053" y="1009650"/>
                </a:lnTo>
                <a:lnTo>
                  <a:pt x="8623858" y="1016000"/>
                </a:lnTo>
                <a:close/>
              </a:path>
              <a:path w="8661400" h="1090929">
                <a:moveTo>
                  <a:pt x="53342" y="1016000"/>
                </a:moveTo>
                <a:lnTo>
                  <a:pt x="52412" y="1016000"/>
                </a:lnTo>
                <a:lnTo>
                  <a:pt x="52209" y="1014730"/>
                </a:lnTo>
                <a:lnTo>
                  <a:pt x="53342" y="1016000"/>
                </a:lnTo>
                <a:close/>
              </a:path>
              <a:path w="8661400" h="1090929">
                <a:moveTo>
                  <a:pt x="8484235" y="1090930"/>
                </a:moveTo>
                <a:lnTo>
                  <a:pt x="5051107" y="1090930"/>
                </a:lnTo>
                <a:lnTo>
                  <a:pt x="5051107" y="1078230"/>
                </a:lnTo>
                <a:lnTo>
                  <a:pt x="8483434" y="1078230"/>
                </a:lnTo>
                <a:lnTo>
                  <a:pt x="8492566" y="1076960"/>
                </a:lnTo>
                <a:lnTo>
                  <a:pt x="8500935" y="1076960"/>
                </a:lnTo>
                <a:lnTo>
                  <a:pt x="8509787" y="1074419"/>
                </a:lnTo>
                <a:lnTo>
                  <a:pt x="8509482" y="1074419"/>
                </a:lnTo>
                <a:lnTo>
                  <a:pt x="8518182" y="1073150"/>
                </a:lnTo>
                <a:lnTo>
                  <a:pt x="8517877" y="1073150"/>
                </a:lnTo>
                <a:lnTo>
                  <a:pt x="8526411" y="1070610"/>
                </a:lnTo>
                <a:lnTo>
                  <a:pt x="8526106" y="1070610"/>
                </a:lnTo>
                <a:lnTo>
                  <a:pt x="8534463" y="1068069"/>
                </a:lnTo>
                <a:lnTo>
                  <a:pt x="8534171" y="1068069"/>
                </a:lnTo>
                <a:lnTo>
                  <a:pt x="8542337" y="1064260"/>
                </a:lnTo>
                <a:lnTo>
                  <a:pt x="8542045" y="1064260"/>
                </a:lnTo>
                <a:lnTo>
                  <a:pt x="8550021" y="1061719"/>
                </a:lnTo>
                <a:lnTo>
                  <a:pt x="8549741" y="1061719"/>
                </a:lnTo>
                <a:lnTo>
                  <a:pt x="8557488" y="1057910"/>
                </a:lnTo>
                <a:lnTo>
                  <a:pt x="8557221" y="1057910"/>
                </a:lnTo>
                <a:lnTo>
                  <a:pt x="8564753" y="1052830"/>
                </a:lnTo>
                <a:lnTo>
                  <a:pt x="8564486" y="1052830"/>
                </a:lnTo>
                <a:lnTo>
                  <a:pt x="8571788" y="1049019"/>
                </a:lnTo>
                <a:lnTo>
                  <a:pt x="8571534" y="1049019"/>
                </a:lnTo>
                <a:lnTo>
                  <a:pt x="8578583" y="1043939"/>
                </a:lnTo>
                <a:lnTo>
                  <a:pt x="8578342" y="1043939"/>
                </a:lnTo>
                <a:lnTo>
                  <a:pt x="8585136" y="1038860"/>
                </a:lnTo>
                <a:lnTo>
                  <a:pt x="8584895" y="1038860"/>
                </a:lnTo>
                <a:lnTo>
                  <a:pt x="8591423" y="1033780"/>
                </a:lnTo>
                <a:lnTo>
                  <a:pt x="8591194" y="1033780"/>
                </a:lnTo>
                <a:lnTo>
                  <a:pt x="8597442" y="1027430"/>
                </a:lnTo>
                <a:lnTo>
                  <a:pt x="8597226" y="1027430"/>
                </a:lnTo>
                <a:lnTo>
                  <a:pt x="8603183" y="1021080"/>
                </a:lnTo>
                <a:lnTo>
                  <a:pt x="8602980" y="1021080"/>
                </a:lnTo>
                <a:lnTo>
                  <a:pt x="8608631" y="1014730"/>
                </a:lnTo>
                <a:lnTo>
                  <a:pt x="8608441" y="1016000"/>
                </a:lnTo>
                <a:lnTo>
                  <a:pt x="8623858" y="1016000"/>
                </a:lnTo>
                <a:lnTo>
                  <a:pt x="8593099" y="1049019"/>
                </a:lnTo>
                <a:lnTo>
                  <a:pt x="8563419" y="1068069"/>
                </a:lnTo>
                <a:lnTo>
                  <a:pt x="8555393" y="1073150"/>
                </a:lnTo>
                <a:lnTo>
                  <a:pt x="8547138" y="1076960"/>
                </a:lnTo>
                <a:lnTo>
                  <a:pt x="8538679" y="1079500"/>
                </a:lnTo>
                <a:lnTo>
                  <a:pt x="8530031" y="1083310"/>
                </a:lnTo>
                <a:lnTo>
                  <a:pt x="8521192" y="1085850"/>
                </a:lnTo>
                <a:lnTo>
                  <a:pt x="8484235" y="1090930"/>
                </a:lnTo>
                <a:close/>
              </a:path>
              <a:path w="8661400" h="1090929">
                <a:moveTo>
                  <a:pt x="5051107" y="1090930"/>
                </a:moveTo>
                <a:lnTo>
                  <a:pt x="4375823" y="1090930"/>
                </a:lnTo>
                <a:lnTo>
                  <a:pt x="4375823" y="1078230"/>
                </a:lnTo>
                <a:lnTo>
                  <a:pt x="5051107" y="1078230"/>
                </a:lnTo>
                <a:lnTo>
                  <a:pt x="5051107" y="109093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55088" y="5537631"/>
            <a:ext cx="825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96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当用金属网罩把验电器罩起来时，验电器箔片始终闭合。 这是为什么呢？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24329" y="5020271"/>
            <a:ext cx="375983" cy="572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71585" y="5220131"/>
            <a:ext cx="702614" cy="385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6479" y="2507284"/>
            <a:ext cx="2607475" cy="2875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1419" y="3722713"/>
            <a:ext cx="467372" cy="462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241483" y="3464014"/>
            <a:ext cx="3670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latin typeface="Calibri"/>
                <a:cs typeface="Calibri"/>
              </a:rPr>
              <a:t>+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33459" y="2988157"/>
            <a:ext cx="1968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1168" y="3343580"/>
            <a:ext cx="1968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0149" y="3142970"/>
            <a:ext cx="224154" cy="1572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655">
              <a:lnSpc>
                <a:spcPts val="3195"/>
              </a:lnSpc>
              <a:spcBef>
                <a:spcPts val="95"/>
              </a:spcBef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23495">
              <a:lnSpc>
                <a:spcPts val="2910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900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9050">
              <a:lnSpc>
                <a:spcPts val="3185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13291" y="3327704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46" y="128460"/>
                </a:moveTo>
                <a:lnTo>
                  <a:pt x="111112" y="127901"/>
                </a:lnTo>
                <a:lnTo>
                  <a:pt x="108356" y="126733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787"/>
                </a:lnTo>
                <a:lnTo>
                  <a:pt x="110947" y="76"/>
                </a:lnTo>
                <a:lnTo>
                  <a:pt x="113931" y="0"/>
                </a:lnTo>
                <a:lnTo>
                  <a:pt x="116865" y="533"/>
                </a:lnTo>
                <a:lnTo>
                  <a:pt x="127126" y="13830"/>
                </a:lnTo>
                <a:lnTo>
                  <a:pt x="126898" y="16814"/>
                </a:lnTo>
                <a:lnTo>
                  <a:pt x="80833" y="50742"/>
                </a:lnTo>
                <a:lnTo>
                  <a:pt x="28003" y="52019"/>
                </a:lnTo>
                <a:lnTo>
                  <a:pt x="28701" y="80581"/>
                </a:lnTo>
                <a:lnTo>
                  <a:pt x="83833" y="80581"/>
                </a:lnTo>
                <a:lnTo>
                  <a:pt x="122161" y="101714"/>
                </a:lnTo>
                <a:lnTo>
                  <a:pt x="129540" y="113944"/>
                </a:lnTo>
                <a:lnTo>
                  <a:pt x="129286" y="116916"/>
                </a:lnTo>
                <a:lnTo>
                  <a:pt x="117030" y="128397"/>
                </a:lnTo>
                <a:lnTo>
                  <a:pt x="114046" y="128460"/>
                </a:lnTo>
                <a:close/>
              </a:path>
              <a:path w="347345" h="128904">
                <a:moveTo>
                  <a:pt x="81518" y="79305"/>
                </a:moveTo>
                <a:lnTo>
                  <a:pt x="56693" y="65617"/>
                </a:lnTo>
                <a:lnTo>
                  <a:pt x="80833" y="50742"/>
                </a:lnTo>
                <a:lnTo>
                  <a:pt x="346557" y="44323"/>
                </a:lnTo>
                <a:lnTo>
                  <a:pt x="347243" y="72885"/>
                </a:lnTo>
                <a:lnTo>
                  <a:pt x="81518" y="79305"/>
                </a:lnTo>
                <a:close/>
              </a:path>
              <a:path w="347345" h="128904">
                <a:moveTo>
                  <a:pt x="28701" y="80581"/>
                </a:moveTo>
                <a:lnTo>
                  <a:pt x="28003" y="52019"/>
                </a:lnTo>
                <a:lnTo>
                  <a:pt x="80833" y="50742"/>
                </a:lnTo>
                <a:lnTo>
                  <a:pt x="75876" y="53797"/>
                </a:lnTo>
                <a:lnTo>
                  <a:pt x="35255" y="53797"/>
                </a:lnTo>
                <a:lnTo>
                  <a:pt x="35852" y="78460"/>
                </a:lnTo>
                <a:lnTo>
                  <a:pt x="79986" y="78460"/>
                </a:lnTo>
                <a:lnTo>
                  <a:pt x="81518" y="79305"/>
                </a:lnTo>
                <a:lnTo>
                  <a:pt x="28701" y="80581"/>
                </a:lnTo>
                <a:close/>
              </a:path>
              <a:path w="347345" h="128904">
                <a:moveTo>
                  <a:pt x="35852" y="78460"/>
                </a:moveTo>
                <a:lnTo>
                  <a:pt x="35255" y="53797"/>
                </a:lnTo>
                <a:lnTo>
                  <a:pt x="56693" y="65617"/>
                </a:lnTo>
                <a:lnTo>
                  <a:pt x="35852" y="78460"/>
                </a:lnTo>
                <a:close/>
              </a:path>
              <a:path w="347345" h="128904">
                <a:moveTo>
                  <a:pt x="56693" y="65617"/>
                </a:moveTo>
                <a:lnTo>
                  <a:pt x="35255" y="53797"/>
                </a:lnTo>
                <a:lnTo>
                  <a:pt x="75876" y="53797"/>
                </a:lnTo>
                <a:lnTo>
                  <a:pt x="56693" y="65617"/>
                </a:lnTo>
                <a:close/>
              </a:path>
              <a:path w="347345" h="128904">
                <a:moveTo>
                  <a:pt x="79986" y="78460"/>
                </a:moveTo>
                <a:lnTo>
                  <a:pt x="35852" y="78460"/>
                </a:lnTo>
                <a:lnTo>
                  <a:pt x="56693" y="65617"/>
                </a:lnTo>
                <a:lnTo>
                  <a:pt x="79986" y="78460"/>
                </a:lnTo>
                <a:close/>
              </a:path>
              <a:path w="347345" h="128904">
                <a:moveTo>
                  <a:pt x="83833" y="80581"/>
                </a:moveTo>
                <a:lnTo>
                  <a:pt x="28701" y="80581"/>
                </a:lnTo>
                <a:lnTo>
                  <a:pt x="81518" y="79305"/>
                </a:lnTo>
                <a:lnTo>
                  <a:pt x="83833" y="805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6040" y="3886492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46" y="128460"/>
                </a:moveTo>
                <a:lnTo>
                  <a:pt x="111112" y="127901"/>
                </a:lnTo>
                <a:lnTo>
                  <a:pt x="108356" y="126745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787"/>
                </a:lnTo>
                <a:lnTo>
                  <a:pt x="110947" y="88"/>
                </a:lnTo>
                <a:lnTo>
                  <a:pt x="113931" y="0"/>
                </a:lnTo>
                <a:lnTo>
                  <a:pt x="116865" y="533"/>
                </a:lnTo>
                <a:lnTo>
                  <a:pt x="127127" y="13842"/>
                </a:lnTo>
                <a:lnTo>
                  <a:pt x="126898" y="16814"/>
                </a:lnTo>
                <a:lnTo>
                  <a:pt x="80827" y="50755"/>
                </a:lnTo>
                <a:lnTo>
                  <a:pt x="28003" y="52031"/>
                </a:lnTo>
                <a:lnTo>
                  <a:pt x="28689" y="80594"/>
                </a:lnTo>
                <a:lnTo>
                  <a:pt x="83843" y="80594"/>
                </a:lnTo>
                <a:lnTo>
                  <a:pt x="122148" y="101714"/>
                </a:lnTo>
                <a:lnTo>
                  <a:pt x="129540" y="113944"/>
                </a:lnTo>
                <a:lnTo>
                  <a:pt x="129286" y="116928"/>
                </a:lnTo>
                <a:lnTo>
                  <a:pt x="117030" y="128409"/>
                </a:lnTo>
                <a:lnTo>
                  <a:pt x="114046" y="128460"/>
                </a:lnTo>
                <a:close/>
              </a:path>
              <a:path w="347345" h="128904">
                <a:moveTo>
                  <a:pt x="81528" y="79317"/>
                </a:moveTo>
                <a:lnTo>
                  <a:pt x="56693" y="65624"/>
                </a:lnTo>
                <a:lnTo>
                  <a:pt x="80827" y="50755"/>
                </a:lnTo>
                <a:lnTo>
                  <a:pt x="346544" y="44335"/>
                </a:lnTo>
                <a:lnTo>
                  <a:pt x="347243" y="72897"/>
                </a:lnTo>
                <a:lnTo>
                  <a:pt x="81528" y="79317"/>
                </a:lnTo>
                <a:close/>
              </a:path>
              <a:path w="347345" h="128904">
                <a:moveTo>
                  <a:pt x="28689" y="80594"/>
                </a:moveTo>
                <a:lnTo>
                  <a:pt x="28003" y="52031"/>
                </a:lnTo>
                <a:lnTo>
                  <a:pt x="80827" y="50755"/>
                </a:lnTo>
                <a:lnTo>
                  <a:pt x="75890" y="53797"/>
                </a:lnTo>
                <a:lnTo>
                  <a:pt x="35242" y="53797"/>
                </a:lnTo>
                <a:lnTo>
                  <a:pt x="35839" y="78473"/>
                </a:lnTo>
                <a:lnTo>
                  <a:pt x="79996" y="78473"/>
                </a:lnTo>
                <a:lnTo>
                  <a:pt x="81528" y="79317"/>
                </a:lnTo>
                <a:lnTo>
                  <a:pt x="28689" y="80594"/>
                </a:lnTo>
                <a:close/>
              </a:path>
              <a:path w="347345" h="128904">
                <a:moveTo>
                  <a:pt x="35839" y="78473"/>
                </a:moveTo>
                <a:lnTo>
                  <a:pt x="35242" y="53797"/>
                </a:lnTo>
                <a:lnTo>
                  <a:pt x="56693" y="65624"/>
                </a:lnTo>
                <a:lnTo>
                  <a:pt x="35839" y="78473"/>
                </a:lnTo>
                <a:close/>
              </a:path>
              <a:path w="347345" h="128904">
                <a:moveTo>
                  <a:pt x="56693" y="65624"/>
                </a:moveTo>
                <a:lnTo>
                  <a:pt x="35242" y="53797"/>
                </a:lnTo>
                <a:lnTo>
                  <a:pt x="75890" y="53797"/>
                </a:lnTo>
                <a:lnTo>
                  <a:pt x="56693" y="65624"/>
                </a:lnTo>
                <a:close/>
              </a:path>
              <a:path w="347345" h="128904">
                <a:moveTo>
                  <a:pt x="79996" y="78473"/>
                </a:moveTo>
                <a:lnTo>
                  <a:pt x="35839" y="78473"/>
                </a:lnTo>
                <a:lnTo>
                  <a:pt x="56693" y="65624"/>
                </a:lnTo>
                <a:lnTo>
                  <a:pt x="79996" y="78473"/>
                </a:lnTo>
                <a:close/>
              </a:path>
              <a:path w="347345" h="128904">
                <a:moveTo>
                  <a:pt x="83843" y="80594"/>
                </a:moveTo>
                <a:lnTo>
                  <a:pt x="28689" y="80594"/>
                </a:lnTo>
                <a:lnTo>
                  <a:pt x="81528" y="79317"/>
                </a:lnTo>
                <a:lnTo>
                  <a:pt x="83843" y="805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13304" y="4474311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33" y="128473"/>
                </a:moveTo>
                <a:lnTo>
                  <a:pt x="111099" y="127901"/>
                </a:lnTo>
                <a:lnTo>
                  <a:pt x="108356" y="126746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800"/>
                </a:lnTo>
                <a:lnTo>
                  <a:pt x="110934" y="88"/>
                </a:lnTo>
                <a:lnTo>
                  <a:pt x="113919" y="0"/>
                </a:lnTo>
                <a:lnTo>
                  <a:pt x="116865" y="546"/>
                </a:lnTo>
                <a:lnTo>
                  <a:pt x="127114" y="13843"/>
                </a:lnTo>
                <a:lnTo>
                  <a:pt x="126885" y="16827"/>
                </a:lnTo>
                <a:lnTo>
                  <a:pt x="80827" y="50755"/>
                </a:lnTo>
                <a:lnTo>
                  <a:pt x="28003" y="52031"/>
                </a:lnTo>
                <a:lnTo>
                  <a:pt x="28689" y="80594"/>
                </a:lnTo>
                <a:lnTo>
                  <a:pt x="83830" y="80594"/>
                </a:lnTo>
                <a:lnTo>
                  <a:pt x="122148" y="101726"/>
                </a:lnTo>
                <a:lnTo>
                  <a:pt x="129540" y="113957"/>
                </a:lnTo>
                <a:lnTo>
                  <a:pt x="129286" y="116928"/>
                </a:lnTo>
                <a:lnTo>
                  <a:pt x="117030" y="128409"/>
                </a:lnTo>
                <a:lnTo>
                  <a:pt x="114033" y="128473"/>
                </a:lnTo>
                <a:close/>
              </a:path>
              <a:path w="347345" h="128904">
                <a:moveTo>
                  <a:pt x="81516" y="79317"/>
                </a:moveTo>
                <a:lnTo>
                  <a:pt x="56691" y="65626"/>
                </a:lnTo>
                <a:lnTo>
                  <a:pt x="80827" y="50755"/>
                </a:lnTo>
                <a:lnTo>
                  <a:pt x="346544" y="44335"/>
                </a:lnTo>
                <a:lnTo>
                  <a:pt x="347230" y="72898"/>
                </a:lnTo>
                <a:lnTo>
                  <a:pt x="81516" y="79317"/>
                </a:lnTo>
                <a:close/>
              </a:path>
              <a:path w="347345" h="128904">
                <a:moveTo>
                  <a:pt x="28689" y="80594"/>
                </a:moveTo>
                <a:lnTo>
                  <a:pt x="28003" y="52031"/>
                </a:lnTo>
                <a:lnTo>
                  <a:pt x="80827" y="50755"/>
                </a:lnTo>
                <a:lnTo>
                  <a:pt x="75890" y="53797"/>
                </a:lnTo>
                <a:lnTo>
                  <a:pt x="35242" y="53797"/>
                </a:lnTo>
                <a:lnTo>
                  <a:pt x="35839" y="78473"/>
                </a:lnTo>
                <a:lnTo>
                  <a:pt x="79985" y="78473"/>
                </a:lnTo>
                <a:lnTo>
                  <a:pt x="81516" y="79317"/>
                </a:lnTo>
                <a:lnTo>
                  <a:pt x="28689" y="80594"/>
                </a:lnTo>
                <a:close/>
              </a:path>
              <a:path w="347345" h="128904">
                <a:moveTo>
                  <a:pt x="35839" y="78473"/>
                </a:moveTo>
                <a:lnTo>
                  <a:pt x="35242" y="53797"/>
                </a:lnTo>
                <a:lnTo>
                  <a:pt x="56691" y="65626"/>
                </a:lnTo>
                <a:lnTo>
                  <a:pt x="35839" y="78473"/>
                </a:lnTo>
                <a:close/>
              </a:path>
              <a:path w="347345" h="128904">
                <a:moveTo>
                  <a:pt x="56691" y="65626"/>
                </a:moveTo>
                <a:lnTo>
                  <a:pt x="35242" y="53797"/>
                </a:lnTo>
                <a:lnTo>
                  <a:pt x="75890" y="53797"/>
                </a:lnTo>
                <a:lnTo>
                  <a:pt x="56691" y="65626"/>
                </a:lnTo>
                <a:close/>
              </a:path>
              <a:path w="347345" h="128904">
                <a:moveTo>
                  <a:pt x="79985" y="78473"/>
                </a:moveTo>
                <a:lnTo>
                  <a:pt x="35839" y="78473"/>
                </a:lnTo>
                <a:lnTo>
                  <a:pt x="56691" y="65626"/>
                </a:lnTo>
                <a:lnTo>
                  <a:pt x="79985" y="78473"/>
                </a:lnTo>
                <a:close/>
              </a:path>
              <a:path w="347345" h="128904">
                <a:moveTo>
                  <a:pt x="83830" y="80594"/>
                </a:moveTo>
                <a:lnTo>
                  <a:pt x="28689" y="80594"/>
                </a:lnTo>
                <a:lnTo>
                  <a:pt x="81516" y="79317"/>
                </a:lnTo>
                <a:lnTo>
                  <a:pt x="83830" y="805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6718" y="3231070"/>
            <a:ext cx="2557145" cy="128905"/>
          </a:xfrm>
          <a:custGeom>
            <a:avLst/>
            <a:gdLst/>
            <a:ahLst/>
            <a:cxnLst/>
            <a:rect l="l" t="t" r="r" b="b"/>
            <a:pathLst>
              <a:path w="2557145" h="128904">
                <a:moveTo>
                  <a:pt x="2499872" y="64230"/>
                </a:moveTo>
                <a:lnTo>
                  <a:pt x="2435301" y="26568"/>
                </a:lnTo>
                <a:lnTo>
                  <a:pt x="2428214" y="14160"/>
                </a:lnTo>
                <a:lnTo>
                  <a:pt x="2428532" y="11188"/>
                </a:lnTo>
                <a:lnTo>
                  <a:pt x="2441067" y="0"/>
                </a:lnTo>
                <a:lnTo>
                  <a:pt x="2444051" y="12"/>
                </a:lnTo>
                <a:lnTo>
                  <a:pt x="2446972" y="647"/>
                </a:lnTo>
                <a:lnTo>
                  <a:pt x="2449690" y="1879"/>
                </a:lnTo>
                <a:lnTo>
                  <a:pt x="2532078" y="49936"/>
                </a:lnTo>
                <a:lnTo>
                  <a:pt x="2528227" y="49936"/>
                </a:lnTo>
                <a:lnTo>
                  <a:pt x="2528227" y="51892"/>
                </a:lnTo>
                <a:lnTo>
                  <a:pt x="2521026" y="51892"/>
                </a:lnTo>
                <a:lnTo>
                  <a:pt x="2499872" y="64230"/>
                </a:lnTo>
                <a:close/>
              </a:path>
              <a:path w="2557145" h="128904">
                <a:moveTo>
                  <a:pt x="2475387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2475365" y="49936"/>
                </a:lnTo>
                <a:lnTo>
                  <a:pt x="2499872" y="64230"/>
                </a:lnTo>
                <a:lnTo>
                  <a:pt x="2475387" y="78511"/>
                </a:lnTo>
                <a:close/>
              </a:path>
              <a:path w="2557145" h="128904">
                <a:moveTo>
                  <a:pt x="2532083" y="78511"/>
                </a:moveTo>
                <a:lnTo>
                  <a:pt x="2528227" y="78511"/>
                </a:lnTo>
                <a:lnTo>
                  <a:pt x="2528227" y="49936"/>
                </a:lnTo>
                <a:lnTo>
                  <a:pt x="2532078" y="49936"/>
                </a:lnTo>
                <a:lnTo>
                  <a:pt x="2556573" y="64223"/>
                </a:lnTo>
                <a:lnTo>
                  <a:pt x="2532083" y="78511"/>
                </a:lnTo>
                <a:close/>
              </a:path>
              <a:path w="2557145" h="128904">
                <a:moveTo>
                  <a:pt x="2521026" y="76568"/>
                </a:moveTo>
                <a:lnTo>
                  <a:pt x="2499872" y="64230"/>
                </a:lnTo>
                <a:lnTo>
                  <a:pt x="2521026" y="51892"/>
                </a:lnTo>
                <a:lnTo>
                  <a:pt x="2521026" y="76568"/>
                </a:lnTo>
                <a:close/>
              </a:path>
              <a:path w="2557145" h="128904">
                <a:moveTo>
                  <a:pt x="2528227" y="76568"/>
                </a:moveTo>
                <a:lnTo>
                  <a:pt x="2521026" y="76568"/>
                </a:lnTo>
                <a:lnTo>
                  <a:pt x="2521026" y="51892"/>
                </a:lnTo>
                <a:lnTo>
                  <a:pt x="2528227" y="51892"/>
                </a:lnTo>
                <a:lnTo>
                  <a:pt x="2528227" y="76568"/>
                </a:lnTo>
                <a:close/>
              </a:path>
              <a:path w="2557145" h="128904">
                <a:moveTo>
                  <a:pt x="2441067" y="128447"/>
                </a:moveTo>
                <a:lnTo>
                  <a:pt x="2428214" y="114300"/>
                </a:lnTo>
                <a:lnTo>
                  <a:pt x="2428506" y="111328"/>
                </a:lnTo>
                <a:lnTo>
                  <a:pt x="2499872" y="64230"/>
                </a:lnTo>
                <a:lnTo>
                  <a:pt x="2521026" y="76568"/>
                </a:lnTo>
                <a:lnTo>
                  <a:pt x="2528227" y="76568"/>
                </a:lnTo>
                <a:lnTo>
                  <a:pt x="2528227" y="78511"/>
                </a:lnTo>
                <a:lnTo>
                  <a:pt x="2532083" y="78511"/>
                </a:lnTo>
                <a:lnTo>
                  <a:pt x="2449690" y="126580"/>
                </a:lnTo>
                <a:lnTo>
                  <a:pt x="2446972" y="127800"/>
                </a:lnTo>
                <a:lnTo>
                  <a:pt x="2444051" y="128435"/>
                </a:lnTo>
                <a:lnTo>
                  <a:pt x="2441067" y="12844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56718" y="3812831"/>
            <a:ext cx="2557145" cy="128905"/>
          </a:xfrm>
          <a:custGeom>
            <a:avLst/>
            <a:gdLst/>
            <a:ahLst/>
            <a:cxnLst/>
            <a:rect l="l" t="t" r="r" b="b"/>
            <a:pathLst>
              <a:path w="2557145" h="128904">
                <a:moveTo>
                  <a:pt x="2499854" y="64223"/>
                </a:moveTo>
                <a:lnTo>
                  <a:pt x="2435288" y="26555"/>
                </a:lnTo>
                <a:lnTo>
                  <a:pt x="2428201" y="14160"/>
                </a:lnTo>
                <a:lnTo>
                  <a:pt x="2428532" y="11188"/>
                </a:lnTo>
                <a:lnTo>
                  <a:pt x="2441067" y="0"/>
                </a:lnTo>
                <a:lnTo>
                  <a:pt x="2444051" y="12"/>
                </a:lnTo>
                <a:lnTo>
                  <a:pt x="2446972" y="647"/>
                </a:lnTo>
                <a:lnTo>
                  <a:pt x="2449690" y="1879"/>
                </a:lnTo>
                <a:lnTo>
                  <a:pt x="2532078" y="49936"/>
                </a:lnTo>
                <a:lnTo>
                  <a:pt x="2528214" y="49936"/>
                </a:lnTo>
                <a:lnTo>
                  <a:pt x="2528214" y="51879"/>
                </a:lnTo>
                <a:lnTo>
                  <a:pt x="2521013" y="51879"/>
                </a:lnTo>
                <a:lnTo>
                  <a:pt x="2499854" y="64223"/>
                </a:lnTo>
                <a:close/>
              </a:path>
              <a:path w="2557145" h="128904">
                <a:moveTo>
                  <a:pt x="2475364" y="78511"/>
                </a:moveTo>
                <a:lnTo>
                  <a:pt x="0" y="78511"/>
                </a:lnTo>
                <a:lnTo>
                  <a:pt x="0" y="49936"/>
                </a:lnTo>
                <a:lnTo>
                  <a:pt x="2475364" y="49936"/>
                </a:lnTo>
                <a:lnTo>
                  <a:pt x="2499854" y="64223"/>
                </a:lnTo>
                <a:lnTo>
                  <a:pt x="2475364" y="78511"/>
                </a:lnTo>
                <a:close/>
              </a:path>
              <a:path w="2557145" h="128904">
                <a:moveTo>
                  <a:pt x="2532078" y="78511"/>
                </a:moveTo>
                <a:lnTo>
                  <a:pt x="2528214" y="78511"/>
                </a:lnTo>
                <a:lnTo>
                  <a:pt x="2528214" y="49936"/>
                </a:lnTo>
                <a:lnTo>
                  <a:pt x="2532078" y="49936"/>
                </a:lnTo>
                <a:lnTo>
                  <a:pt x="2556573" y="64223"/>
                </a:lnTo>
                <a:lnTo>
                  <a:pt x="2532078" y="78511"/>
                </a:lnTo>
                <a:close/>
              </a:path>
              <a:path w="2557145" h="128904">
                <a:moveTo>
                  <a:pt x="2521013" y="76568"/>
                </a:moveTo>
                <a:lnTo>
                  <a:pt x="2499854" y="64223"/>
                </a:lnTo>
                <a:lnTo>
                  <a:pt x="2521013" y="51879"/>
                </a:lnTo>
                <a:lnTo>
                  <a:pt x="2521013" y="76568"/>
                </a:lnTo>
                <a:close/>
              </a:path>
              <a:path w="2557145" h="128904">
                <a:moveTo>
                  <a:pt x="2528214" y="76568"/>
                </a:moveTo>
                <a:lnTo>
                  <a:pt x="2521013" y="76568"/>
                </a:lnTo>
                <a:lnTo>
                  <a:pt x="2521013" y="51879"/>
                </a:lnTo>
                <a:lnTo>
                  <a:pt x="2528214" y="51879"/>
                </a:lnTo>
                <a:lnTo>
                  <a:pt x="2528214" y="76568"/>
                </a:lnTo>
                <a:close/>
              </a:path>
              <a:path w="2557145" h="128904">
                <a:moveTo>
                  <a:pt x="2441067" y="128447"/>
                </a:moveTo>
                <a:lnTo>
                  <a:pt x="2428201" y="114300"/>
                </a:lnTo>
                <a:lnTo>
                  <a:pt x="2428506" y="111328"/>
                </a:lnTo>
                <a:lnTo>
                  <a:pt x="2499854" y="64223"/>
                </a:lnTo>
                <a:lnTo>
                  <a:pt x="2521013" y="76568"/>
                </a:lnTo>
                <a:lnTo>
                  <a:pt x="2528214" y="76568"/>
                </a:lnTo>
                <a:lnTo>
                  <a:pt x="2528214" y="78511"/>
                </a:lnTo>
                <a:lnTo>
                  <a:pt x="2532078" y="78511"/>
                </a:lnTo>
                <a:lnTo>
                  <a:pt x="2449690" y="126568"/>
                </a:lnTo>
                <a:lnTo>
                  <a:pt x="2446972" y="127800"/>
                </a:lnTo>
                <a:lnTo>
                  <a:pt x="2444051" y="128435"/>
                </a:lnTo>
                <a:lnTo>
                  <a:pt x="2441067" y="12844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56718" y="4397286"/>
            <a:ext cx="2557145" cy="128905"/>
          </a:xfrm>
          <a:custGeom>
            <a:avLst/>
            <a:gdLst/>
            <a:ahLst/>
            <a:cxnLst/>
            <a:rect l="l" t="t" r="r" b="b"/>
            <a:pathLst>
              <a:path w="2557145" h="128904">
                <a:moveTo>
                  <a:pt x="2499859" y="64217"/>
                </a:moveTo>
                <a:lnTo>
                  <a:pt x="2435288" y="26555"/>
                </a:lnTo>
                <a:lnTo>
                  <a:pt x="2428201" y="14147"/>
                </a:lnTo>
                <a:lnTo>
                  <a:pt x="2428532" y="11175"/>
                </a:lnTo>
                <a:lnTo>
                  <a:pt x="2441067" y="0"/>
                </a:lnTo>
                <a:lnTo>
                  <a:pt x="2444051" y="12"/>
                </a:lnTo>
                <a:lnTo>
                  <a:pt x="2446972" y="647"/>
                </a:lnTo>
                <a:lnTo>
                  <a:pt x="2449690" y="1866"/>
                </a:lnTo>
                <a:lnTo>
                  <a:pt x="2532078" y="49923"/>
                </a:lnTo>
                <a:lnTo>
                  <a:pt x="2528214" y="49923"/>
                </a:lnTo>
                <a:lnTo>
                  <a:pt x="2528214" y="51879"/>
                </a:lnTo>
                <a:lnTo>
                  <a:pt x="2521013" y="51879"/>
                </a:lnTo>
                <a:lnTo>
                  <a:pt x="2499859" y="64217"/>
                </a:lnTo>
                <a:close/>
              </a:path>
              <a:path w="2557145" h="128904">
                <a:moveTo>
                  <a:pt x="2475374" y="78498"/>
                </a:moveTo>
                <a:lnTo>
                  <a:pt x="0" y="78498"/>
                </a:lnTo>
                <a:lnTo>
                  <a:pt x="0" y="49923"/>
                </a:lnTo>
                <a:lnTo>
                  <a:pt x="2475353" y="49923"/>
                </a:lnTo>
                <a:lnTo>
                  <a:pt x="2499859" y="64217"/>
                </a:lnTo>
                <a:lnTo>
                  <a:pt x="2475374" y="78498"/>
                </a:lnTo>
                <a:close/>
              </a:path>
              <a:path w="2557145" h="128904">
                <a:moveTo>
                  <a:pt x="2532083" y="78498"/>
                </a:moveTo>
                <a:lnTo>
                  <a:pt x="2528214" y="78498"/>
                </a:lnTo>
                <a:lnTo>
                  <a:pt x="2528214" y="49923"/>
                </a:lnTo>
                <a:lnTo>
                  <a:pt x="2532078" y="49923"/>
                </a:lnTo>
                <a:lnTo>
                  <a:pt x="2556573" y="64211"/>
                </a:lnTo>
                <a:lnTo>
                  <a:pt x="2532083" y="78498"/>
                </a:lnTo>
                <a:close/>
              </a:path>
              <a:path w="2557145" h="128904">
                <a:moveTo>
                  <a:pt x="2521013" y="76555"/>
                </a:moveTo>
                <a:lnTo>
                  <a:pt x="2499859" y="64217"/>
                </a:lnTo>
                <a:lnTo>
                  <a:pt x="2521013" y="51879"/>
                </a:lnTo>
                <a:lnTo>
                  <a:pt x="2521013" y="76555"/>
                </a:lnTo>
                <a:close/>
              </a:path>
              <a:path w="2557145" h="128904">
                <a:moveTo>
                  <a:pt x="2528214" y="76555"/>
                </a:moveTo>
                <a:lnTo>
                  <a:pt x="2521013" y="76555"/>
                </a:lnTo>
                <a:lnTo>
                  <a:pt x="2521013" y="51879"/>
                </a:lnTo>
                <a:lnTo>
                  <a:pt x="2528214" y="51879"/>
                </a:lnTo>
                <a:lnTo>
                  <a:pt x="2528214" y="76555"/>
                </a:lnTo>
                <a:close/>
              </a:path>
              <a:path w="2557145" h="128904">
                <a:moveTo>
                  <a:pt x="2441067" y="128435"/>
                </a:moveTo>
                <a:lnTo>
                  <a:pt x="2428201" y="114287"/>
                </a:lnTo>
                <a:lnTo>
                  <a:pt x="2428506" y="111315"/>
                </a:lnTo>
                <a:lnTo>
                  <a:pt x="2499859" y="64217"/>
                </a:lnTo>
                <a:lnTo>
                  <a:pt x="2521013" y="76555"/>
                </a:lnTo>
                <a:lnTo>
                  <a:pt x="2528214" y="76555"/>
                </a:lnTo>
                <a:lnTo>
                  <a:pt x="2528214" y="78498"/>
                </a:lnTo>
                <a:lnTo>
                  <a:pt x="2532083" y="78498"/>
                </a:lnTo>
                <a:lnTo>
                  <a:pt x="2449690" y="126568"/>
                </a:lnTo>
                <a:lnTo>
                  <a:pt x="2446972" y="127787"/>
                </a:lnTo>
                <a:lnTo>
                  <a:pt x="2444051" y="128422"/>
                </a:lnTo>
                <a:lnTo>
                  <a:pt x="2441067" y="12843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65407" y="3315423"/>
            <a:ext cx="5380990" cy="422909"/>
          </a:xfrm>
          <a:custGeom>
            <a:avLst/>
            <a:gdLst/>
            <a:ahLst/>
            <a:cxnLst/>
            <a:rect l="l" t="t" r="r" b="b"/>
            <a:pathLst>
              <a:path w="5380990" h="422910">
                <a:moveTo>
                  <a:pt x="115798" y="128270"/>
                </a:moveTo>
                <a:lnTo>
                  <a:pt x="112814" y="128270"/>
                </a:lnTo>
                <a:lnTo>
                  <a:pt x="109893" y="127000"/>
                </a:lnTo>
                <a:lnTo>
                  <a:pt x="107162" y="125729"/>
                </a:lnTo>
                <a:lnTo>
                  <a:pt x="0" y="63500"/>
                </a:lnTo>
                <a:lnTo>
                  <a:pt x="106591" y="1270"/>
                </a:lnTo>
                <a:lnTo>
                  <a:pt x="109308" y="0"/>
                </a:lnTo>
                <a:lnTo>
                  <a:pt x="118148" y="0"/>
                </a:lnTo>
                <a:lnTo>
                  <a:pt x="128142" y="13970"/>
                </a:lnTo>
                <a:lnTo>
                  <a:pt x="127850" y="16510"/>
                </a:lnTo>
                <a:lnTo>
                  <a:pt x="126961" y="19050"/>
                </a:lnTo>
                <a:lnTo>
                  <a:pt x="125488" y="21589"/>
                </a:lnTo>
                <a:lnTo>
                  <a:pt x="123507" y="24129"/>
                </a:lnTo>
                <a:lnTo>
                  <a:pt x="121107" y="25400"/>
                </a:lnTo>
                <a:lnTo>
                  <a:pt x="80898" y="49290"/>
                </a:lnTo>
                <a:lnTo>
                  <a:pt x="28295" y="49529"/>
                </a:lnTo>
                <a:lnTo>
                  <a:pt x="28422" y="78739"/>
                </a:lnTo>
                <a:lnTo>
                  <a:pt x="81779" y="78739"/>
                </a:lnTo>
                <a:lnTo>
                  <a:pt x="121450" y="101600"/>
                </a:lnTo>
                <a:lnTo>
                  <a:pt x="128600" y="113029"/>
                </a:lnTo>
                <a:lnTo>
                  <a:pt x="128282" y="116839"/>
                </a:lnTo>
                <a:lnTo>
                  <a:pt x="118719" y="127000"/>
                </a:lnTo>
                <a:lnTo>
                  <a:pt x="115798" y="128270"/>
                </a:lnTo>
                <a:close/>
              </a:path>
              <a:path w="5380990" h="422910">
                <a:moveTo>
                  <a:pt x="81361" y="78499"/>
                </a:moveTo>
                <a:lnTo>
                  <a:pt x="56171" y="63983"/>
                </a:lnTo>
                <a:lnTo>
                  <a:pt x="80898" y="49290"/>
                </a:lnTo>
                <a:lnTo>
                  <a:pt x="1448981" y="43179"/>
                </a:lnTo>
                <a:lnTo>
                  <a:pt x="1997951" y="41910"/>
                </a:lnTo>
                <a:lnTo>
                  <a:pt x="2995193" y="41910"/>
                </a:lnTo>
                <a:lnTo>
                  <a:pt x="3525088" y="44450"/>
                </a:lnTo>
                <a:lnTo>
                  <a:pt x="3620528" y="45720"/>
                </a:lnTo>
                <a:lnTo>
                  <a:pt x="3712146" y="45720"/>
                </a:lnTo>
                <a:lnTo>
                  <a:pt x="4171137" y="53339"/>
                </a:lnTo>
                <a:lnTo>
                  <a:pt x="4231055" y="55879"/>
                </a:lnTo>
                <a:lnTo>
                  <a:pt x="4428883" y="60960"/>
                </a:lnTo>
                <a:lnTo>
                  <a:pt x="4469003" y="63500"/>
                </a:lnTo>
                <a:lnTo>
                  <a:pt x="4539640" y="66039"/>
                </a:lnTo>
                <a:lnTo>
                  <a:pt x="4570603" y="68579"/>
                </a:lnTo>
                <a:lnTo>
                  <a:pt x="4598962" y="69850"/>
                </a:lnTo>
                <a:lnTo>
                  <a:pt x="2261527" y="69850"/>
                </a:lnTo>
                <a:lnTo>
                  <a:pt x="1726831" y="71120"/>
                </a:lnTo>
                <a:lnTo>
                  <a:pt x="1449070" y="72389"/>
                </a:lnTo>
                <a:lnTo>
                  <a:pt x="81361" y="78499"/>
                </a:lnTo>
                <a:close/>
              </a:path>
              <a:path w="5380990" h="422910">
                <a:moveTo>
                  <a:pt x="28422" y="78739"/>
                </a:moveTo>
                <a:lnTo>
                  <a:pt x="28295" y="49529"/>
                </a:lnTo>
                <a:lnTo>
                  <a:pt x="80898" y="49290"/>
                </a:lnTo>
                <a:lnTo>
                  <a:pt x="76221" y="52070"/>
                </a:lnTo>
                <a:lnTo>
                  <a:pt x="35496" y="52070"/>
                </a:lnTo>
                <a:lnTo>
                  <a:pt x="35610" y="76200"/>
                </a:lnTo>
                <a:lnTo>
                  <a:pt x="77371" y="76200"/>
                </a:lnTo>
                <a:lnTo>
                  <a:pt x="81361" y="78499"/>
                </a:lnTo>
                <a:lnTo>
                  <a:pt x="28422" y="78739"/>
                </a:lnTo>
                <a:close/>
              </a:path>
              <a:path w="5380990" h="422910">
                <a:moveTo>
                  <a:pt x="35610" y="76200"/>
                </a:moveTo>
                <a:lnTo>
                  <a:pt x="35496" y="52070"/>
                </a:lnTo>
                <a:lnTo>
                  <a:pt x="56171" y="63983"/>
                </a:lnTo>
                <a:lnTo>
                  <a:pt x="35610" y="76200"/>
                </a:lnTo>
                <a:close/>
              </a:path>
              <a:path w="5380990" h="422910">
                <a:moveTo>
                  <a:pt x="56171" y="63983"/>
                </a:moveTo>
                <a:lnTo>
                  <a:pt x="35496" y="52070"/>
                </a:lnTo>
                <a:lnTo>
                  <a:pt x="76221" y="52070"/>
                </a:lnTo>
                <a:lnTo>
                  <a:pt x="56171" y="63983"/>
                </a:lnTo>
                <a:close/>
              </a:path>
              <a:path w="5380990" h="422910">
                <a:moveTo>
                  <a:pt x="77371" y="76200"/>
                </a:moveTo>
                <a:lnTo>
                  <a:pt x="35610" y="76200"/>
                </a:lnTo>
                <a:lnTo>
                  <a:pt x="56171" y="63983"/>
                </a:lnTo>
                <a:lnTo>
                  <a:pt x="77371" y="76200"/>
                </a:lnTo>
                <a:close/>
              </a:path>
              <a:path w="5380990" h="422910">
                <a:moveTo>
                  <a:pt x="4993309" y="182879"/>
                </a:moveTo>
                <a:lnTo>
                  <a:pt x="4973193" y="176529"/>
                </a:lnTo>
                <a:lnTo>
                  <a:pt x="4973472" y="176529"/>
                </a:lnTo>
                <a:lnTo>
                  <a:pt x="4952631" y="170179"/>
                </a:lnTo>
                <a:lnTo>
                  <a:pt x="4952898" y="170179"/>
                </a:lnTo>
                <a:lnTo>
                  <a:pt x="4931295" y="165100"/>
                </a:lnTo>
                <a:lnTo>
                  <a:pt x="4910213" y="160020"/>
                </a:lnTo>
                <a:lnTo>
                  <a:pt x="4890643" y="154939"/>
                </a:lnTo>
                <a:lnTo>
                  <a:pt x="4855679" y="144779"/>
                </a:lnTo>
                <a:lnTo>
                  <a:pt x="4824666" y="137160"/>
                </a:lnTo>
                <a:lnTo>
                  <a:pt x="4795901" y="129539"/>
                </a:lnTo>
                <a:lnTo>
                  <a:pt x="4796104" y="129539"/>
                </a:lnTo>
                <a:lnTo>
                  <a:pt x="4781892" y="125729"/>
                </a:lnTo>
                <a:lnTo>
                  <a:pt x="4782096" y="125729"/>
                </a:lnTo>
                <a:lnTo>
                  <a:pt x="4767719" y="121920"/>
                </a:lnTo>
                <a:lnTo>
                  <a:pt x="4767960" y="121920"/>
                </a:lnTo>
                <a:lnTo>
                  <a:pt x="4753216" y="119379"/>
                </a:lnTo>
                <a:lnTo>
                  <a:pt x="4753483" y="119379"/>
                </a:lnTo>
                <a:lnTo>
                  <a:pt x="4738141" y="115570"/>
                </a:lnTo>
                <a:lnTo>
                  <a:pt x="4738408" y="115570"/>
                </a:lnTo>
                <a:lnTo>
                  <a:pt x="4722241" y="113029"/>
                </a:lnTo>
                <a:lnTo>
                  <a:pt x="4722520" y="113029"/>
                </a:lnTo>
                <a:lnTo>
                  <a:pt x="4705299" y="110489"/>
                </a:lnTo>
                <a:lnTo>
                  <a:pt x="4705553" y="110489"/>
                </a:lnTo>
                <a:lnTo>
                  <a:pt x="4687074" y="107950"/>
                </a:lnTo>
                <a:lnTo>
                  <a:pt x="4687316" y="107950"/>
                </a:lnTo>
                <a:lnTo>
                  <a:pt x="4667326" y="105410"/>
                </a:lnTo>
                <a:lnTo>
                  <a:pt x="4667542" y="105410"/>
                </a:lnTo>
                <a:lnTo>
                  <a:pt x="4645837" y="102870"/>
                </a:lnTo>
                <a:lnTo>
                  <a:pt x="4646041" y="102870"/>
                </a:lnTo>
                <a:lnTo>
                  <a:pt x="4622380" y="101600"/>
                </a:lnTo>
                <a:lnTo>
                  <a:pt x="4622558" y="101600"/>
                </a:lnTo>
                <a:lnTo>
                  <a:pt x="4596726" y="99060"/>
                </a:lnTo>
                <a:lnTo>
                  <a:pt x="4596879" y="99060"/>
                </a:lnTo>
                <a:lnTo>
                  <a:pt x="4568659" y="96520"/>
                </a:lnTo>
                <a:lnTo>
                  <a:pt x="4537951" y="95250"/>
                </a:lnTo>
                <a:lnTo>
                  <a:pt x="4504372" y="92710"/>
                </a:lnTo>
                <a:lnTo>
                  <a:pt x="4467707" y="91439"/>
                </a:lnTo>
                <a:lnTo>
                  <a:pt x="4427740" y="90170"/>
                </a:lnTo>
                <a:lnTo>
                  <a:pt x="4384243" y="88900"/>
                </a:lnTo>
                <a:lnTo>
                  <a:pt x="4336986" y="86360"/>
                </a:lnTo>
                <a:lnTo>
                  <a:pt x="4285754" y="85089"/>
                </a:lnTo>
                <a:lnTo>
                  <a:pt x="4230331" y="83820"/>
                </a:lnTo>
                <a:lnTo>
                  <a:pt x="4170476" y="82550"/>
                </a:lnTo>
                <a:lnTo>
                  <a:pt x="4105973" y="81279"/>
                </a:lnTo>
                <a:lnTo>
                  <a:pt x="3962133" y="78739"/>
                </a:lnTo>
                <a:lnTo>
                  <a:pt x="3882898" y="77470"/>
                </a:lnTo>
                <a:lnTo>
                  <a:pt x="3799408" y="76200"/>
                </a:lnTo>
                <a:lnTo>
                  <a:pt x="3711816" y="74929"/>
                </a:lnTo>
                <a:lnTo>
                  <a:pt x="3620249" y="73660"/>
                </a:lnTo>
                <a:lnTo>
                  <a:pt x="3524859" y="73660"/>
                </a:lnTo>
                <a:lnTo>
                  <a:pt x="3425748" y="72389"/>
                </a:lnTo>
                <a:lnTo>
                  <a:pt x="3216986" y="71120"/>
                </a:lnTo>
                <a:lnTo>
                  <a:pt x="2761170" y="69850"/>
                </a:lnTo>
                <a:lnTo>
                  <a:pt x="4598962" y="69850"/>
                </a:lnTo>
                <a:lnTo>
                  <a:pt x="4648784" y="74929"/>
                </a:lnTo>
                <a:lnTo>
                  <a:pt x="4690910" y="80010"/>
                </a:lnTo>
                <a:lnTo>
                  <a:pt x="4743551" y="87629"/>
                </a:lnTo>
                <a:lnTo>
                  <a:pt x="4759159" y="91439"/>
                </a:lnTo>
                <a:lnTo>
                  <a:pt x="4774145" y="93979"/>
                </a:lnTo>
                <a:lnTo>
                  <a:pt x="4832197" y="109220"/>
                </a:lnTo>
                <a:lnTo>
                  <a:pt x="4863236" y="118110"/>
                </a:lnTo>
                <a:lnTo>
                  <a:pt x="4898034" y="127000"/>
                </a:lnTo>
                <a:lnTo>
                  <a:pt x="4917363" y="132079"/>
                </a:lnTo>
                <a:lnTo>
                  <a:pt x="4938382" y="137160"/>
                </a:lnTo>
                <a:lnTo>
                  <a:pt x="4960175" y="143510"/>
                </a:lnTo>
                <a:lnTo>
                  <a:pt x="4981295" y="148589"/>
                </a:lnTo>
                <a:lnTo>
                  <a:pt x="5001691" y="154939"/>
                </a:lnTo>
                <a:lnTo>
                  <a:pt x="5021364" y="161289"/>
                </a:lnTo>
                <a:lnTo>
                  <a:pt x="5040376" y="167639"/>
                </a:lnTo>
                <a:lnTo>
                  <a:pt x="5058714" y="175260"/>
                </a:lnTo>
                <a:lnTo>
                  <a:pt x="5076418" y="181610"/>
                </a:lnTo>
                <a:lnTo>
                  <a:pt x="4993017" y="181610"/>
                </a:lnTo>
                <a:lnTo>
                  <a:pt x="4993309" y="182879"/>
                </a:lnTo>
                <a:close/>
              </a:path>
              <a:path w="5380990" h="422910">
                <a:moveTo>
                  <a:pt x="81779" y="78739"/>
                </a:moveTo>
                <a:lnTo>
                  <a:pt x="28422" y="78739"/>
                </a:lnTo>
                <a:lnTo>
                  <a:pt x="81361" y="78499"/>
                </a:lnTo>
                <a:lnTo>
                  <a:pt x="81779" y="78739"/>
                </a:lnTo>
                <a:close/>
              </a:path>
              <a:path w="5380990" h="422910">
                <a:moveTo>
                  <a:pt x="5082184" y="215900"/>
                </a:moveTo>
                <a:lnTo>
                  <a:pt x="5065395" y="208279"/>
                </a:lnTo>
                <a:lnTo>
                  <a:pt x="5065687" y="208279"/>
                </a:lnTo>
                <a:lnTo>
                  <a:pt x="5048288" y="201929"/>
                </a:lnTo>
                <a:lnTo>
                  <a:pt x="5048580" y="201929"/>
                </a:lnTo>
                <a:lnTo>
                  <a:pt x="5030533" y="194310"/>
                </a:lnTo>
                <a:lnTo>
                  <a:pt x="5030838" y="194310"/>
                </a:lnTo>
                <a:lnTo>
                  <a:pt x="5012118" y="187960"/>
                </a:lnTo>
                <a:lnTo>
                  <a:pt x="5012410" y="187960"/>
                </a:lnTo>
                <a:lnTo>
                  <a:pt x="4993017" y="181610"/>
                </a:lnTo>
                <a:lnTo>
                  <a:pt x="5076418" y="181610"/>
                </a:lnTo>
                <a:lnTo>
                  <a:pt x="5093500" y="189229"/>
                </a:lnTo>
                <a:lnTo>
                  <a:pt x="5110010" y="196850"/>
                </a:lnTo>
                <a:lnTo>
                  <a:pt x="5125935" y="204470"/>
                </a:lnTo>
                <a:lnTo>
                  <a:pt x="5141328" y="212089"/>
                </a:lnTo>
                <a:lnTo>
                  <a:pt x="5146285" y="214629"/>
                </a:lnTo>
                <a:lnTo>
                  <a:pt x="5081879" y="214629"/>
                </a:lnTo>
                <a:lnTo>
                  <a:pt x="5082184" y="215900"/>
                </a:lnTo>
                <a:close/>
              </a:path>
              <a:path w="5380990" h="422910">
                <a:moveTo>
                  <a:pt x="5169636" y="261620"/>
                </a:moveTo>
                <a:lnTo>
                  <a:pt x="5156022" y="252729"/>
                </a:lnTo>
                <a:lnTo>
                  <a:pt x="5156301" y="252729"/>
                </a:lnTo>
                <a:lnTo>
                  <a:pt x="5142217" y="245110"/>
                </a:lnTo>
                <a:lnTo>
                  <a:pt x="5142509" y="245110"/>
                </a:lnTo>
                <a:lnTo>
                  <a:pt x="5127929" y="237489"/>
                </a:lnTo>
                <a:lnTo>
                  <a:pt x="5128221" y="237489"/>
                </a:lnTo>
                <a:lnTo>
                  <a:pt x="5113121" y="229870"/>
                </a:lnTo>
                <a:lnTo>
                  <a:pt x="5113426" y="229870"/>
                </a:lnTo>
                <a:lnTo>
                  <a:pt x="5097780" y="222250"/>
                </a:lnTo>
                <a:lnTo>
                  <a:pt x="5098084" y="222250"/>
                </a:lnTo>
                <a:lnTo>
                  <a:pt x="5081879" y="214629"/>
                </a:lnTo>
                <a:lnTo>
                  <a:pt x="5146285" y="214629"/>
                </a:lnTo>
                <a:lnTo>
                  <a:pt x="5156200" y="219710"/>
                </a:lnTo>
                <a:lnTo>
                  <a:pt x="5170563" y="228600"/>
                </a:lnTo>
                <a:lnTo>
                  <a:pt x="5184470" y="236220"/>
                </a:lnTo>
                <a:lnTo>
                  <a:pt x="5197906" y="245110"/>
                </a:lnTo>
                <a:lnTo>
                  <a:pt x="5210924" y="254000"/>
                </a:lnTo>
                <a:lnTo>
                  <a:pt x="5219941" y="260350"/>
                </a:lnTo>
                <a:lnTo>
                  <a:pt x="5169369" y="260350"/>
                </a:lnTo>
                <a:lnTo>
                  <a:pt x="5169636" y="261620"/>
                </a:lnTo>
                <a:close/>
              </a:path>
              <a:path w="5380990" h="422910">
                <a:moveTo>
                  <a:pt x="5230329" y="303529"/>
                </a:moveTo>
                <a:lnTo>
                  <a:pt x="5218671" y="294639"/>
                </a:lnTo>
                <a:lnTo>
                  <a:pt x="5218899" y="294639"/>
                </a:lnTo>
                <a:lnTo>
                  <a:pt x="5206911" y="285750"/>
                </a:lnTo>
                <a:lnTo>
                  <a:pt x="5207152" y="285750"/>
                </a:lnTo>
                <a:lnTo>
                  <a:pt x="5194782" y="276860"/>
                </a:lnTo>
                <a:lnTo>
                  <a:pt x="5195036" y="276860"/>
                </a:lnTo>
                <a:lnTo>
                  <a:pt x="5182273" y="269239"/>
                </a:lnTo>
                <a:lnTo>
                  <a:pt x="5182539" y="269239"/>
                </a:lnTo>
                <a:lnTo>
                  <a:pt x="5169369" y="260350"/>
                </a:lnTo>
                <a:lnTo>
                  <a:pt x="5219941" y="260350"/>
                </a:lnTo>
                <a:lnTo>
                  <a:pt x="5223548" y="262889"/>
                </a:lnTo>
                <a:lnTo>
                  <a:pt x="5259197" y="289560"/>
                </a:lnTo>
                <a:lnTo>
                  <a:pt x="5275115" y="302260"/>
                </a:lnTo>
                <a:lnTo>
                  <a:pt x="5230114" y="302260"/>
                </a:lnTo>
                <a:lnTo>
                  <a:pt x="5230329" y="303529"/>
                </a:lnTo>
                <a:close/>
              </a:path>
              <a:path w="5380990" h="422910">
                <a:moveTo>
                  <a:pt x="5273217" y="339089"/>
                </a:moveTo>
                <a:lnTo>
                  <a:pt x="5262689" y="328929"/>
                </a:lnTo>
                <a:lnTo>
                  <a:pt x="5262854" y="328929"/>
                </a:lnTo>
                <a:lnTo>
                  <a:pt x="5252097" y="320039"/>
                </a:lnTo>
                <a:lnTo>
                  <a:pt x="5252275" y="320039"/>
                </a:lnTo>
                <a:lnTo>
                  <a:pt x="5241239" y="311150"/>
                </a:lnTo>
                <a:lnTo>
                  <a:pt x="5241442" y="311150"/>
                </a:lnTo>
                <a:lnTo>
                  <a:pt x="5230114" y="302260"/>
                </a:lnTo>
                <a:lnTo>
                  <a:pt x="5275115" y="302260"/>
                </a:lnTo>
                <a:lnTo>
                  <a:pt x="5281371" y="307339"/>
                </a:lnTo>
                <a:lnTo>
                  <a:pt x="5292051" y="317500"/>
                </a:lnTo>
                <a:lnTo>
                  <a:pt x="5302529" y="326389"/>
                </a:lnTo>
                <a:lnTo>
                  <a:pt x="5314675" y="337820"/>
                </a:lnTo>
                <a:lnTo>
                  <a:pt x="5273052" y="337820"/>
                </a:lnTo>
                <a:lnTo>
                  <a:pt x="5273217" y="339089"/>
                </a:lnTo>
                <a:close/>
              </a:path>
              <a:path w="5380990" h="422910">
                <a:moveTo>
                  <a:pt x="5360136" y="422910"/>
                </a:moveTo>
                <a:lnTo>
                  <a:pt x="5341277" y="403860"/>
                </a:lnTo>
                <a:lnTo>
                  <a:pt x="5322290" y="384810"/>
                </a:lnTo>
                <a:lnTo>
                  <a:pt x="5322430" y="384810"/>
                </a:lnTo>
                <a:lnTo>
                  <a:pt x="5302986" y="365760"/>
                </a:lnTo>
                <a:lnTo>
                  <a:pt x="5303189" y="365760"/>
                </a:lnTo>
                <a:lnTo>
                  <a:pt x="5283161" y="347979"/>
                </a:lnTo>
                <a:lnTo>
                  <a:pt x="5283352" y="347979"/>
                </a:lnTo>
                <a:lnTo>
                  <a:pt x="5273052" y="337820"/>
                </a:lnTo>
                <a:lnTo>
                  <a:pt x="5314675" y="337820"/>
                </a:lnTo>
                <a:lnTo>
                  <a:pt x="5322773" y="345439"/>
                </a:lnTo>
                <a:lnTo>
                  <a:pt x="5342394" y="364489"/>
                </a:lnTo>
                <a:lnTo>
                  <a:pt x="5361546" y="383539"/>
                </a:lnTo>
                <a:lnTo>
                  <a:pt x="5380443" y="402589"/>
                </a:lnTo>
                <a:lnTo>
                  <a:pt x="5360136" y="4229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5407" y="3885501"/>
            <a:ext cx="5147945" cy="128905"/>
          </a:xfrm>
          <a:custGeom>
            <a:avLst/>
            <a:gdLst/>
            <a:ahLst/>
            <a:cxnLst/>
            <a:rect l="l" t="t" r="r" b="b"/>
            <a:pathLst>
              <a:path w="5147945" h="128904">
                <a:moveTo>
                  <a:pt x="115455" y="128435"/>
                </a:moveTo>
                <a:lnTo>
                  <a:pt x="112471" y="128422"/>
                </a:lnTo>
                <a:lnTo>
                  <a:pt x="109550" y="127787"/>
                </a:lnTo>
                <a:lnTo>
                  <a:pt x="106832" y="126555"/>
                </a:lnTo>
                <a:lnTo>
                  <a:pt x="0" y="64122"/>
                </a:lnTo>
                <a:lnTo>
                  <a:pt x="107046" y="1816"/>
                </a:lnTo>
                <a:lnTo>
                  <a:pt x="109651" y="635"/>
                </a:lnTo>
                <a:lnTo>
                  <a:pt x="112572" y="12"/>
                </a:lnTo>
                <a:lnTo>
                  <a:pt x="115557" y="0"/>
                </a:lnTo>
                <a:lnTo>
                  <a:pt x="118490" y="609"/>
                </a:lnTo>
                <a:lnTo>
                  <a:pt x="128409" y="14160"/>
                </a:lnTo>
                <a:lnTo>
                  <a:pt x="128104" y="17132"/>
                </a:lnTo>
                <a:lnTo>
                  <a:pt x="81286" y="49860"/>
                </a:lnTo>
                <a:lnTo>
                  <a:pt x="28371" y="49860"/>
                </a:lnTo>
                <a:lnTo>
                  <a:pt x="28346" y="78435"/>
                </a:lnTo>
                <a:lnTo>
                  <a:pt x="81181" y="78477"/>
                </a:lnTo>
                <a:lnTo>
                  <a:pt x="121246" y="101892"/>
                </a:lnTo>
                <a:lnTo>
                  <a:pt x="128333" y="114300"/>
                </a:lnTo>
                <a:lnTo>
                  <a:pt x="128003" y="117271"/>
                </a:lnTo>
                <a:lnTo>
                  <a:pt x="118389" y="127838"/>
                </a:lnTo>
                <a:lnTo>
                  <a:pt x="115455" y="128435"/>
                </a:lnTo>
                <a:close/>
              </a:path>
              <a:path w="5147945" h="128904">
                <a:moveTo>
                  <a:pt x="81181" y="78477"/>
                </a:moveTo>
                <a:lnTo>
                  <a:pt x="28346" y="78435"/>
                </a:lnTo>
                <a:lnTo>
                  <a:pt x="28371" y="49860"/>
                </a:lnTo>
                <a:lnTo>
                  <a:pt x="81213" y="49902"/>
                </a:lnTo>
                <a:lnTo>
                  <a:pt x="77927" y="51815"/>
                </a:lnTo>
                <a:lnTo>
                  <a:pt x="35560" y="51815"/>
                </a:lnTo>
                <a:lnTo>
                  <a:pt x="35547" y="76492"/>
                </a:lnTo>
                <a:lnTo>
                  <a:pt x="77784" y="76492"/>
                </a:lnTo>
                <a:lnTo>
                  <a:pt x="81181" y="78477"/>
                </a:lnTo>
                <a:close/>
              </a:path>
              <a:path w="5147945" h="128904">
                <a:moveTo>
                  <a:pt x="81213" y="49902"/>
                </a:moveTo>
                <a:lnTo>
                  <a:pt x="28371" y="49860"/>
                </a:lnTo>
                <a:lnTo>
                  <a:pt x="81286" y="49860"/>
                </a:lnTo>
                <a:close/>
              </a:path>
              <a:path w="5147945" h="128904">
                <a:moveTo>
                  <a:pt x="5147602" y="82511"/>
                </a:moveTo>
                <a:lnTo>
                  <a:pt x="81181" y="78477"/>
                </a:lnTo>
                <a:lnTo>
                  <a:pt x="56704" y="64173"/>
                </a:lnTo>
                <a:lnTo>
                  <a:pt x="81213" y="49902"/>
                </a:lnTo>
                <a:lnTo>
                  <a:pt x="5147627" y="53936"/>
                </a:lnTo>
                <a:lnTo>
                  <a:pt x="5147602" y="82511"/>
                </a:lnTo>
                <a:close/>
              </a:path>
              <a:path w="5147945" h="128904">
                <a:moveTo>
                  <a:pt x="35547" y="76492"/>
                </a:moveTo>
                <a:lnTo>
                  <a:pt x="35560" y="51815"/>
                </a:lnTo>
                <a:lnTo>
                  <a:pt x="56704" y="64173"/>
                </a:lnTo>
                <a:lnTo>
                  <a:pt x="35547" y="76492"/>
                </a:lnTo>
                <a:close/>
              </a:path>
              <a:path w="5147945" h="128904">
                <a:moveTo>
                  <a:pt x="56704" y="64173"/>
                </a:moveTo>
                <a:lnTo>
                  <a:pt x="35560" y="51815"/>
                </a:lnTo>
                <a:lnTo>
                  <a:pt x="77927" y="51815"/>
                </a:lnTo>
                <a:lnTo>
                  <a:pt x="56704" y="64173"/>
                </a:lnTo>
                <a:close/>
              </a:path>
              <a:path w="5147945" h="128904">
                <a:moveTo>
                  <a:pt x="77784" y="76492"/>
                </a:moveTo>
                <a:lnTo>
                  <a:pt x="35547" y="76492"/>
                </a:lnTo>
                <a:lnTo>
                  <a:pt x="56704" y="64173"/>
                </a:lnTo>
                <a:lnTo>
                  <a:pt x="77784" y="76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65407" y="4167441"/>
            <a:ext cx="5380990" cy="422909"/>
          </a:xfrm>
          <a:custGeom>
            <a:avLst/>
            <a:gdLst/>
            <a:ahLst/>
            <a:cxnLst/>
            <a:rect l="l" t="t" r="r" b="b"/>
            <a:pathLst>
              <a:path w="5380990" h="422910">
                <a:moveTo>
                  <a:pt x="5264008" y="128270"/>
                </a:moveTo>
                <a:lnTo>
                  <a:pt x="5218671" y="128270"/>
                </a:lnTo>
                <a:lnTo>
                  <a:pt x="5230329" y="119379"/>
                </a:lnTo>
                <a:lnTo>
                  <a:pt x="5230114" y="119379"/>
                </a:lnTo>
                <a:lnTo>
                  <a:pt x="5241442" y="110489"/>
                </a:lnTo>
                <a:lnTo>
                  <a:pt x="5241239" y="110489"/>
                </a:lnTo>
                <a:lnTo>
                  <a:pt x="5252275" y="101600"/>
                </a:lnTo>
                <a:lnTo>
                  <a:pt x="5252097" y="101600"/>
                </a:lnTo>
                <a:lnTo>
                  <a:pt x="5262854" y="92710"/>
                </a:lnTo>
                <a:lnTo>
                  <a:pt x="5262689" y="92710"/>
                </a:lnTo>
                <a:lnTo>
                  <a:pt x="5273217" y="83820"/>
                </a:lnTo>
                <a:lnTo>
                  <a:pt x="5273052" y="83820"/>
                </a:lnTo>
                <a:lnTo>
                  <a:pt x="5283352" y="74929"/>
                </a:lnTo>
                <a:lnTo>
                  <a:pt x="5283161" y="74929"/>
                </a:lnTo>
                <a:lnTo>
                  <a:pt x="5303189" y="55879"/>
                </a:lnTo>
                <a:lnTo>
                  <a:pt x="5302986" y="55879"/>
                </a:lnTo>
                <a:lnTo>
                  <a:pt x="5322430" y="36829"/>
                </a:lnTo>
                <a:lnTo>
                  <a:pt x="5322290" y="36829"/>
                </a:lnTo>
                <a:lnTo>
                  <a:pt x="5341353" y="17779"/>
                </a:lnTo>
                <a:lnTo>
                  <a:pt x="5360136" y="0"/>
                </a:lnTo>
                <a:lnTo>
                  <a:pt x="5380443" y="19050"/>
                </a:lnTo>
                <a:lnTo>
                  <a:pt x="5361546" y="38100"/>
                </a:lnTo>
                <a:lnTo>
                  <a:pt x="5342394" y="57150"/>
                </a:lnTo>
                <a:lnTo>
                  <a:pt x="5322773" y="76200"/>
                </a:lnTo>
                <a:lnTo>
                  <a:pt x="5302529" y="95250"/>
                </a:lnTo>
                <a:lnTo>
                  <a:pt x="5292051" y="105410"/>
                </a:lnTo>
                <a:lnTo>
                  <a:pt x="5281371" y="114300"/>
                </a:lnTo>
                <a:lnTo>
                  <a:pt x="5270423" y="123189"/>
                </a:lnTo>
                <a:lnTo>
                  <a:pt x="5264008" y="128270"/>
                </a:lnTo>
                <a:close/>
              </a:path>
              <a:path w="5380990" h="422910">
                <a:moveTo>
                  <a:pt x="5117973" y="220979"/>
                </a:moveTo>
                <a:lnTo>
                  <a:pt x="5048288" y="220979"/>
                </a:lnTo>
                <a:lnTo>
                  <a:pt x="5065687" y="213360"/>
                </a:lnTo>
                <a:lnTo>
                  <a:pt x="5065395" y="213360"/>
                </a:lnTo>
                <a:lnTo>
                  <a:pt x="5082184" y="207010"/>
                </a:lnTo>
                <a:lnTo>
                  <a:pt x="5081879" y="207010"/>
                </a:lnTo>
                <a:lnTo>
                  <a:pt x="5098084" y="199389"/>
                </a:lnTo>
                <a:lnTo>
                  <a:pt x="5097780" y="199389"/>
                </a:lnTo>
                <a:lnTo>
                  <a:pt x="5113426" y="191770"/>
                </a:lnTo>
                <a:lnTo>
                  <a:pt x="5113121" y="191770"/>
                </a:lnTo>
                <a:lnTo>
                  <a:pt x="5128221" y="184150"/>
                </a:lnTo>
                <a:lnTo>
                  <a:pt x="5127929" y="184150"/>
                </a:lnTo>
                <a:lnTo>
                  <a:pt x="5142509" y="176529"/>
                </a:lnTo>
                <a:lnTo>
                  <a:pt x="5142217" y="176529"/>
                </a:lnTo>
                <a:lnTo>
                  <a:pt x="5156301" y="168910"/>
                </a:lnTo>
                <a:lnTo>
                  <a:pt x="5156022" y="168910"/>
                </a:lnTo>
                <a:lnTo>
                  <a:pt x="5169636" y="161289"/>
                </a:lnTo>
                <a:lnTo>
                  <a:pt x="5169369" y="161289"/>
                </a:lnTo>
                <a:lnTo>
                  <a:pt x="5182539" y="152400"/>
                </a:lnTo>
                <a:lnTo>
                  <a:pt x="5182273" y="152400"/>
                </a:lnTo>
                <a:lnTo>
                  <a:pt x="5195036" y="144779"/>
                </a:lnTo>
                <a:lnTo>
                  <a:pt x="5194782" y="144779"/>
                </a:lnTo>
                <a:lnTo>
                  <a:pt x="5207152" y="135889"/>
                </a:lnTo>
                <a:lnTo>
                  <a:pt x="5206911" y="135889"/>
                </a:lnTo>
                <a:lnTo>
                  <a:pt x="5218899" y="127000"/>
                </a:lnTo>
                <a:lnTo>
                  <a:pt x="5218671" y="128270"/>
                </a:lnTo>
                <a:lnTo>
                  <a:pt x="5264008" y="128270"/>
                </a:lnTo>
                <a:lnTo>
                  <a:pt x="5259197" y="132079"/>
                </a:lnTo>
                <a:lnTo>
                  <a:pt x="5247652" y="142239"/>
                </a:lnTo>
                <a:lnTo>
                  <a:pt x="5235778" y="151129"/>
                </a:lnTo>
                <a:lnTo>
                  <a:pt x="5223548" y="160020"/>
                </a:lnTo>
                <a:lnTo>
                  <a:pt x="5210924" y="167639"/>
                </a:lnTo>
                <a:lnTo>
                  <a:pt x="5197906" y="176529"/>
                </a:lnTo>
                <a:lnTo>
                  <a:pt x="5184470" y="185420"/>
                </a:lnTo>
                <a:lnTo>
                  <a:pt x="5170563" y="193039"/>
                </a:lnTo>
                <a:lnTo>
                  <a:pt x="5156200" y="201929"/>
                </a:lnTo>
                <a:lnTo>
                  <a:pt x="5141328" y="209550"/>
                </a:lnTo>
                <a:lnTo>
                  <a:pt x="5125935" y="217170"/>
                </a:lnTo>
                <a:lnTo>
                  <a:pt x="5117973" y="220979"/>
                </a:lnTo>
                <a:close/>
              </a:path>
              <a:path w="5380990" h="422910">
                <a:moveTo>
                  <a:pt x="4867530" y="303529"/>
                </a:moveTo>
                <a:lnTo>
                  <a:pt x="4753216" y="303529"/>
                </a:lnTo>
                <a:lnTo>
                  <a:pt x="4767960" y="299720"/>
                </a:lnTo>
                <a:lnTo>
                  <a:pt x="4767719" y="299720"/>
                </a:lnTo>
                <a:lnTo>
                  <a:pt x="4782096" y="295910"/>
                </a:lnTo>
                <a:lnTo>
                  <a:pt x="4781892" y="295910"/>
                </a:lnTo>
                <a:lnTo>
                  <a:pt x="4796104" y="293370"/>
                </a:lnTo>
                <a:lnTo>
                  <a:pt x="4795901" y="293370"/>
                </a:lnTo>
                <a:lnTo>
                  <a:pt x="4824780" y="285750"/>
                </a:lnTo>
                <a:lnTo>
                  <a:pt x="4890643" y="266700"/>
                </a:lnTo>
                <a:lnTo>
                  <a:pt x="4910213" y="261620"/>
                </a:lnTo>
                <a:lnTo>
                  <a:pt x="4931371" y="256539"/>
                </a:lnTo>
                <a:lnTo>
                  <a:pt x="4952898" y="251460"/>
                </a:lnTo>
                <a:lnTo>
                  <a:pt x="4952631" y="251460"/>
                </a:lnTo>
                <a:lnTo>
                  <a:pt x="4973472" y="245110"/>
                </a:lnTo>
                <a:lnTo>
                  <a:pt x="4973193" y="245110"/>
                </a:lnTo>
                <a:lnTo>
                  <a:pt x="4993309" y="240029"/>
                </a:lnTo>
                <a:lnTo>
                  <a:pt x="4993017" y="240029"/>
                </a:lnTo>
                <a:lnTo>
                  <a:pt x="5012410" y="233679"/>
                </a:lnTo>
                <a:lnTo>
                  <a:pt x="5012118" y="233679"/>
                </a:lnTo>
                <a:lnTo>
                  <a:pt x="5030838" y="227329"/>
                </a:lnTo>
                <a:lnTo>
                  <a:pt x="5030533" y="227329"/>
                </a:lnTo>
                <a:lnTo>
                  <a:pt x="5048580" y="219710"/>
                </a:lnTo>
                <a:lnTo>
                  <a:pt x="5048288" y="220979"/>
                </a:lnTo>
                <a:lnTo>
                  <a:pt x="5117973" y="220979"/>
                </a:lnTo>
                <a:lnTo>
                  <a:pt x="5076418" y="240029"/>
                </a:lnTo>
                <a:lnTo>
                  <a:pt x="5040376" y="254000"/>
                </a:lnTo>
                <a:lnTo>
                  <a:pt x="5001691" y="266700"/>
                </a:lnTo>
                <a:lnTo>
                  <a:pt x="4960175" y="279400"/>
                </a:lnTo>
                <a:lnTo>
                  <a:pt x="4917249" y="289560"/>
                </a:lnTo>
                <a:lnTo>
                  <a:pt x="4897907" y="294639"/>
                </a:lnTo>
                <a:lnTo>
                  <a:pt x="4867530" y="303529"/>
                </a:lnTo>
                <a:close/>
              </a:path>
              <a:path w="5380990" h="422910">
                <a:moveTo>
                  <a:pt x="115214" y="422910"/>
                </a:moveTo>
                <a:lnTo>
                  <a:pt x="112229" y="422910"/>
                </a:lnTo>
                <a:lnTo>
                  <a:pt x="109308" y="421639"/>
                </a:lnTo>
                <a:lnTo>
                  <a:pt x="106591" y="420370"/>
                </a:lnTo>
                <a:lnTo>
                  <a:pt x="0" y="358139"/>
                </a:lnTo>
                <a:lnTo>
                  <a:pt x="107162" y="295910"/>
                </a:lnTo>
                <a:lnTo>
                  <a:pt x="109893" y="294639"/>
                </a:lnTo>
                <a:lnTo>
                  <a:pt x="118719" y="294639"/>
                </a:lnTo>
                <a:lnTo>
                  <a:pt x="128600" y="308610"/>
                </a:lnTo>
                <a:lnTo>
                  <a:pt x="128282" y="311150"/>
                </a:lnTo>
                <a:lnTo>
                  <a:pt x="127355" y="313689"/>
                </a:lnTo>
                <a:lnTo>
                  <a:pt x="125869" y="316229"/>
                </a:lnTo>
                <a:lnTo>
                  <a:pt x="123863" y="318770"/>
                </a:lnTo>
                <a:lnTo>
                  <a:pt x="121450" y="320039"/>
                </a:lnTo>
                <a:lnTo>
                  <a:pt x="80622" y="344170"/>
                </a:lnTo>
                <a:lnTo>
                  <a:pt x="28422" y="344170"/>
                </a:lnTo>
                <a:lnTo>
                  <a:pt x="28295" y="372110"/>
                </a:lnTo>
                <a:lnTo>
                  <a:pt x="80898" y="372349"/>
                </a:lnTo>
                <a:lnTo>
                  <a:pt x="121107" y="396239"/>
                </a:lnTo>
                <a:lnTo>
                  <a:pt x="128142" y="408939"/>
                </a:lnTo>
                <a:lnTo>
                  <a:pt x="127800" y="411479"/>
                </a:lnTo>
                <a:lnTo>
                  <a:pt x="118148" y="421639"/>
                </a:lnTo>
                <a:lnTo>
                  <a:pt x="115214" y="422910"/>
                </a:lnTo>
                <a:close/>
              </a:path>
              <a:path w="5380990" h="422910">
                <a:moveTo>
                  <a:pt x="4598962" y="351789"/>
                </a:moveTo>
                <a:lnTo>
                  <a:pt x="2995104" y="351789"/>
                </a:lnTo>
                <a:lnTo>
                  <a:pt x="3217024" y="350520"/>
                </a:lnTo>
                <a:lnTo>
                  <a:pt x="3425774" y="349250"/>
                </a:lnTo>
                <a:lnTo>
                  <a:pt x="3524846" y="349250"/>
                </a:lnTo>
                <a:lnTo>
                  <a:pt x="3620274" y="347979"/>
                </a:lnTo>
                <a:lnTo>
                  <a:pt x="3711841" y="346710"/>
                </a:lnTo>
                <a:lnTo>
                  <a:pt x="3799433" y="345439"/>
                </a:lnTo>
                <a:lnTo>
                  <a:pt x="3882923" y="344170"/>
                </a:lnTo>
                <a:lnTo>
                  <a:pt x="3962171" y="342900"/>
                </a:lnTo>
                <a:lnTo>
                  <a:pt x="4106011" y="340360"/>
                </a:lnTo>
                <a:lnTo>
                  <a:pt x="4170502" y="339089"/>
                </a:lnTo>
                <a:lnTo>
                  <a:pt x="4230370" y="337820"/>
                </a:lnTo>
                <a:lnTo>
                  <a:pt x="4285805" y="336550"/>
                </a:lnTo>
                <a:lnTo>
                  <a:pt x="4337037" y="335279"/>
                </a:lnTo>
                <a:lnTo>
                  <a:pt x="4384306" y="334010"/>
                </a:lnTo>
                <a:lnTo>
                  <a:pt x="4427816" y="331470"/>
                </a:lnTo>
                <a:lnTo>
                  <a:pt x="4467796" y="330200"/>
                </a:lnTo>
                <a:lnTo>
                  <a:pt x="4504474" y="328929"/>
                </a:lnTo>
                <a:lnTo>
                  <a:pt x="4538052" y="326389"/>
                </a:lnTo>
                <a:lnTo>
                  <a:pt x="4568786" y="325120"/>
                </a:lnTo>
                <a:lnTo>
                  <a:pt x="4596879" y="322579"/>
                </a:lnTo>
                <a:lnTo>
                  <a:pt x="4596726" y="322579"/>
                </a:lnTo>
                <a:lnTo>
                  <a:pt x="4622558" y="321310"/>
                </a:lnTo>
                <a:lnTo>
                  <a:pt x="4622380" y="321310"/>
                </a:lnTo>
                <a:lnTo>
                  <a:pt x="4646041" y="318770"/>
                </a:lnTo>
                <a:lnTo>
                  <a:pt x="4645837" y="318770"/>
                </a:lnTo>
                <a:lnTo>
                  <a:pt x="4667542" y="316229"/>
                </a:lnTo>
                <a:lnTo>
                  <a:pt x="4667326" y="316229"/>
                </a:lnTo>
                <a:lnTo>
                  <a:pt x="4687316" y="313689"/>
                </a:lnTo>
                <a:lnTo>
                  <a:pt x="4687074" y="313689"/>
                </a:lnTo>
                <a:lnTo>
                  <a:pt x="4705553" y="311150"/>
                </a:lnTo>
                <a:lnTo>
                  <a:pt x="4705299" y="311150"/>
                </a:lnTo>
                <a:lnTo>
                  <a:pt x="4722520" y="308610"/>
                </a:lnTo>
                <a:lnTo>
                  <a:pt x="4722241" y="308610"/>
                </a:lnTo>
                <a:lnTo>
                  <a:pt x="4738408" y="306070"/>
                </a:lnTo>
                <a:lnTo>
                  <a:pt x="4738141" y="306070"/>
                </a:lnTo>
                <a:lnTo>
                  <a:pt x="4753483" y="302260"/>
                </a:lnTo>
                <a:lnTo>
                  <a:pt x="4753216" y="303529"/>
                </a:lnTo>
                <a:lnTo>
                  <a:pt x="4867530" y="303529"/>
                </a:lnTo>
                <a:lnTo>
                  <a:pt x="4863172" y="304800"/>
                </a:lnTo>
                <a:lnTo>
                  <a:pt x="4832197" y="312420"/>
                </a:lnTo>
                <a:lnTo>
                  <a:pt x="4759159" y="331470"/>
                </a:lnTo>
                <a:lnTo>
                  <a:pt x="4727117" y="336550"/>
                </a:lnTo>
                <a:lnTo>
                  <a:pt x="4709642" y="339089"/>
                </a:lnTo>
                <a:lnTo>
                  <a:pt x="4690910" y="342900"/>
                </a:lnTo>
                <a:lnTo>
                  <a:pt x="4670691" y="344170"/>
                </a:lnTo>
                <a:lnTo>
                  <a:pt x="4624946" y="349250"/>
                </a:lnTo>
                <a:lnTo>
                  <a:pt x="4598962" y="351789"/>
                </a:lnTo>
                <a:close/>
              </a:path>
              <a:path w="5380990" h="422910">
                <a:moveTo>
                  <a:pt x="80898" y="372349"/>
                </a:moveTo>
                <a:lnTo>
                  <a:pt x="28295" y="372110"/>
                </a:lnTo>
                <a:lnTo>
                  <a:pt x="28422" y="344170"/>
                </a:lnTo>
                <a:lnTo>
                  <a:pt x="80223" y="344405"/>
                </a:lnTo>
                <a:lnTo>
                  <a:pt x="78473" y="345439"/>
                </a:lnTo>
                <a:lnTo>
                  <a:pt x="35610" y="345439"/>
                </a:lnTo>
                <a:lnTo>
                  <a:pt x="35496" y="370839"/>
                </a:lnTo>
                <a:lnTo>
                  <a:pt x="78358" y="370839"/>
                </a:lnTo>
                <a:lnTo>
                  <a:pt x="80898" y="372349"/>
                </a:lnTo>
                <a:close/>
              </a:path>
              <a:path w="5380990" h="422910">
                <a:moveTo>
                  <a:pt x="80223" y="344405"/>
                </a:moveTo>
                <a:lnTo>
                  <a:pt x="28422" y="344170"/>
                </a:lnTo>
                <a:lnTo>
                  <a:pt x="80622" y="344170"/>
                </a:lnTo>
                <a:lnTo>
                  <a:pt x="80223" y="344405"/>
                </a:lnTo>
                <a:close/>
              </a:path>
              <a:path w="5380990" h="422910">
                <a:moveTo>
                  <a:pt x="3217138" y="379729"/>
                </a:moveTo>
                <a:lnTo>
                  <a:pt x="1997951" y="379729"/>
                </a:lnTo>
                <a:lnTo>
                  <a:pt x="1726755" y="378460"/>
                </a:lnTo>
                <a:lnTo>
                  <a:pt x="80898" y="372349"/>
                </a:lnTo>
                <a:lnTo>
                  <a:pt x="56984" y="358139"/>
                </a:lnTo>
                <a:lnTo>
                  <a:pt x="80223" y="344405"/>
                </a:lnTo>
                <a:lnTo>
                  <a:pt x="1449082" y="349250"/>
                </a:lnTo>
                <a:lnTo>
                  <a:pt x="4598962" y="351789"/>
                </a:lnTo>
                <a:lnTo>
                  <a:pt x="4570603" y="353060"/>
                </a:lnTo>
                <a:lnTo>
                  <a:pt x="4539640" y="355600"/>
                </a:lnTo>
                <a:lnTo>
                  <a:pt x="4505845" y="356870"/>
                </a:lnTo>
                <a:lnTo>
                  <a:pt x="4469003" y="359410"/>
                </a:lnTo>
                <a:lnTo>
                  <a:pt x="4286567" y="364489"/>
                </a:lnTo>
                <a:lnTo>
                  <a:pt x="4231055" y="367029"/>
                </a:lnTo>
                <a:lnTo>
                  <a:pt x="3712146" y="375920"/>
                </a:lnTo>
                <a:lnTo>
                  <a:pt x="3620528" y="375920"/>
                </a:lnTo>
                <a:lnTo>
                  <a:pt x="3217138" y="379729"/>
                </a:lnTo>
                <a:close/>
              </a:path>
              <a:path w="5380990" h="422910">
                <a:moveTo>
                  <a:pt x="35496" y="370839"/>
                </a:moveTo>
                <a:lnTo>
                  <a:pt x="35610" y="345439"/>
                </a:lnTo>
                <a:lnTo>
                  <a:pt x="56984" y="358139"/>
                </a:lnTo>
                <a:lnTo>
                  <a:pt x="35496" y="370839"/>
                </a:lnTo>
                <a:close/>
              </a:path>
              <a:path w="5380990" h="422910">
                <a:moveTo>
                  <a:pt x="56984" y="358139"/>
                </a:moveTo>
                <a:lnTo>
                  <a:pt x="35610" y="345439"/>
                </a:lnTo>
                <a:lnTo>
                  <a:pt x="78473" y="345439"/>
                </a:lnTo>
                <a:lnTo>
                  <a:pt x="56984" y="358139"/>
                </a:lnTo>
                <a:close/>
              </a:path>
              <a:path w="5380990" h="422910">
                <a:moveTo>
                  <a:pt x="78358" y="370839"/>
                </a:moveTo>
                <a:lnTo>
                  <a:pt x="35496" y="370839"/>
                </a:lnTo>
                <a:lnTo>
                  <a:pt x="56984" y="358139"/>
                </a:lnTo>
                <a:lnTo>
                  <a:pt x="78358" y="370839"/>
                </a:lnTo>
                <a:close/>
              </a:path>
              <a:path w="5380990" h="422910">
                <a:moveTo>
                  <a:pt x="2516276" y="381000"/>
                </a:moveTo>
                <a:lnTo>
                  <a:pt x="2261489" y="379729"/>
                </a:lnTo>
                <a:lnTo>
                  <a:pt x="2761208" y="379729"/>
                </a:lnTo>
                <a:lnTo>
                  <a:pt x="2516276" y="381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831681" y="3722738"/>
            <a:ext cx="206375" cy="1111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590">
              <a:lnSpc>
                <a:spcPts val="427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ts val="4270"/>
              </a:lnSpc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2052" y="1015669"/>
            <a:ext cx="2311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三、静电屏蔽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6404" y="1630667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理论分</a:t>
            </a:r>
            <a:r>
              <a:rPr dirty="0" sz="2800" spc="-5">
                <a:latin typeface="华文楷体"/>
                <a:cs typeface="华文楷体"/>
              </a:rPr>
              <a:t>析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48359" y="2859023"/>
            <a:ext cx="3244215" cy="2048510"/>
          </a:xfrm>
          <a:custGeom>
            <a:avLst/>
            <a:gdLst/>
            <a:ahLst/>
            <a:cxnLst/>
            <a:rect l="l" t="t" r="r" b="b"/>
            <a:pathLst>
              <a:path w="3244215" h="2048510">
                <a:moveTo>
                  <a:pt x="3243808" y="1706879"/>
                </a:moveTo>
                <a:lnTo>
                  <a:pt x="736" y="1706879"/>
                </a:lnTo>
                <a:lnTo>
                  <a:pt x="736" y="341375"/>
                </a:lnTo>
                <a:lnTo>
                  <a:pt x="3681" y="295082"/>
                </a:lnTo>
                <a:lnTo>
                  <a:pt x="12611" y="250679"/>
                </a:lnTo>
                <a:lnTo>
                  <a:pt x="27115" y="208574"/>
                </a:lnTo>
                <a:lnTo>
                  <a:pt x="46781" y="169172"/>
                </a:lnTo>
                <a:lnTo>
                  <a:pt x="71197" y="132880"/>
                </a:lnTo>
                <a:lnTo>
                  <a:pt x="99953" y="100102"/>
                </a:lnTo>
                <a:lnTo>
                  <a:pt x="132638" y="71247"/>
                </a:lnTo>
                <a:lnTo>
                  <a:pt x="168839" y="46719"/>
                </a:lnTo>
                <a:lnTo>
                  <a:pt x="208146" y="26924"/>
                </a:lnTo>
                <a:lnTo>
                  <a:pt x="250147" y="12268"/>
                </a:lnTo>
                <a:lnTo>
                  <a:pt x="294432" y="3158"/>
                </a:lnTo>
                <a:lnTo>
                  <a:pt x="340588" y="0"/>
                </a:lnTo>
                <a:lnTo>
                  <a:pt x="2902432" y="0"/>
                </a:lnTo>
                <a:lnTo>
                  <a:pt x="2948671" y="3158"/>
                </a:lnTo>
                <a:lnTo>
                  <a:pt x="2993028" y="12268"/>
                </a:lnTo>
                <a:lnTo>
                  <a:pt x="3035098" y="26924"/>
                </a:lnTo>
                <a:lnTo>
                  <a:pt x="3074475" y="46719"/>
                </a:lnTo>
                <a:lnTo>
                  <a:pt x="3110752" y="71247"/>
                </a:lnTo>
                <a:lnTo>
                  <a:pt x="3143524" y="100102"/>
                </a:lnTo>
                <a:lnTo>
                  <a:pt x="3172385" y="132880"/>
                </a:lnTo>
                <a:lnTo>
                  <a:pt x="3196928" y="169172"/>
                </a:lnTo>
                <a:lnTo>
                  <a:pt x="3216748" y="208574"/>
                </a:lnTo>
                <a:lnTo>
                  <a:pt x="3231439" y="250679"/>
                </a:lnTo>
                <a:lnTo>
                  <a:pt x="3240594" y="295082"/>
                </a:lnTo>
                <a:lnTo>
                  <a:pt x="3243808" y="341375"/>
                </a:lnTo>
                <a:lnTo>
                  <a:pt x="3243808" y="1194815"/>
                </a:lnTo>
                <a:lnTo>
                  <a:pt x="3243386" y="1706321"/>
                </a:lnTo>
                <a:lnTo>
                  <a:pt x="3243808" y="1706879"/>
                </a:lnTo>
                <a:close/>
              </a:path>
              <a:path w="3244215" h="2048510">
                <a:moveTo>
                  <a:pt x="2902432" y="2048255"/>
                </a:moveTo>
                <a:lnTo>
                  <a:pt x="340588" y="2048255"/>
                </a:lnTo>
                <a:lnTo>
                  <a:pt x="294431" y="2044972"/>
                </a:lnTo>
                <a:lnTo>
                  <a:pt x="250144" y="2035758"/>
                </a:lnTo>
                <a:lnTo>
                  <a:pt x="208134" y="2021017"/>
                </a:lnTo>
                <a:lnTo>
                  <a:pt x="168812" y="2001154"/>
                </a:lnTo>
                <a:lnTo>
                  <a:pt x="132584" y="1976573"/>
                </a:lnTo>
                <a:lnTo>
                  <a:pt x="99861" y="1947678"/>
                </a:lnTo>
                <a:lnTo>
                  <a:pt x="71051" y="1914872"/>
                </a:lnTo>
                <a:lnTo>
                  <a:pt x="46562" y="1878559"/>
                </a:lnTo>
                <a:lnTo>
                  <a:pt x="26804" y="1839144"/>
                </a:lnTo>
                <a:lnTo>
                  <a:pt x="12185" y="1797030"/>
                </a:lnTo>
                <a:lnTo>
                  <a:pt x="3114" y="1752621"/>
                </a:lnTo>
                <a:lnTo>
                  <a:pt x="0" y="1706321"/>
                </a:lnTo>
                <a:lnTo>
                  <a:pt x="736" y="1706879"/>
                </a:lnTo>
                <a:lnTo>
                  <a:pt x="3243808" y="1706879"/>
                </a:lnTo>
                <a:lnTo>
                  <a:pt x="3240594" y="1753051"/>
                </a:lnTo>
                <a:lnTo>
                  <a:pt x="3231439" y="1797353"/>
                </a:lnTo>
                <a:lnTo>
                  <a:pt x="3216748" y="1839379"/>
                </a:lnTo>
                <a:lnTo>
                  <a:pt x="3196928" y="1878725"/>
                </a:lnTo>
                <a:lnTo>
                  <a:pt x="3172385" y="1914983"/>
                </a:lnTo>
                <a:lnTo>
                  <a:pt x="3143524" y="1947748"/>
                </a:lnTo>
                <a:lnTo>
                  <a:pt x="3110752" y="1976614"/>
                </a:lnTo>
                <a:lnTo>
                  <a:pt x="3074475" y="2001175"/>
                </a:lnTo>
                <a:lnTo>
                  <a:pt x="3035098" y="2021026"/>
                </a:lnTo>
                <a:lnTo>
                  <a:pt x="2993028" y="2035760"/>
                </a:lnTo>
                <a:lnTo>
                  <a:pt x="2948671" y="2044972"/>
                </a:lnTo>
                <a:lnTo>
                  <a:pt x="2902432" y="204825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42123" y="2852864"/>
            <a:ext cx="3256279" cy="2057400"/>
          </a:xfrm>
          <a:custGeom>
            <a:avLst/>
            <a:gdLst/>
            <a:ahLst/>
            <a:cxnLst/>
            <a:rect l="l" t="t" r="r" b="b"/>
            <a:pathLst>
              <a:path w="3256279" h="2057400">
                <a:moveTo>
                  <a:pt x="3003550" y="12700"/>
                </a:moveTo>
                <a:lnTo>
                  <a:pt x="252298" y="12700"/>
                </a:lnTo>
                <a:lnTo>
                  <a:pt x="260591" y="0"/>
                </a:lnTo>
                <a:lnTo>
                  <a:pt x="2995256" y="0"/>
                </a:lnTo>
                <a:lnTo>
                  <a:pt x="3003550" y="12700"/>
                </a:lnTo>
                <a:close/>
              </a:path>
              <a:path w="3256279" h="2057400">
                <a:moveTo>
                  <a:pt x="247789" y="25400"/>
                </a:moveTo>
                <a:lnTo>
                  <a:pt x="212166" y="25400"/>
                </a:lnTo>
                <a:lnTo>
                  <a:pt x="220002" y="12700"/>
                </a:lnTo>
                <a:lnTo>
                  <a:pt x="255854" y="12700"/>
                </a:lnTo>
                <a:lnTo>
                  <a:pt x="247789" y="25400"/>
                </a:lnTo>
                <a:close/>
              </a:path>
              <a:path w="3256279" h="2057400">
                <a:moveTo>
                  <a:pt x="255701" y="25400"/>
                </a:moveTo>
                <a:lnTo>
                  <a:pt x="255854" y="12700"/>
                </a:lnTo>
                <a:lnTo>
                  <a:pt x="263829" y="12700"/>
                </a:lnTo>
                <a:lnTo>
                  <a:pt x="255701" y="25400"/>
                </a:lnTo>
                <a:close/>
              </a:path>
              <a:path w="3256279" h="2057400">
                <a:moveTo>
                  <a:pt x="3000159" y="25400"/>
                </a:moveTo>
                <a:lnTo>
                  <a:pt x="2992018" y="12700"/>
                </a:lnTo>
                <a:lnTo>
                  <a:pt x="3000006" y="12700"/>
                </a:lnTo>
                <a:lnTo>
                  <a:pt x="3000159" y="25400"/>
                </a:lnTo>
                <a:close/>
              </a:path>
              <a:path w="3256279" h="2057400">
                <a:moveTo>
                  <a:pt x="3043694" y="25400"/>
                </a:moveTo>
                <a:lnTo>
                  <a:pt x="3008058" y="25400"/>
                </a:lnTo>
                <a:lnTo>
                  <a:pt x="3000006" y="12700"/>
                </a:lnTo>
                <a:lnTo>
                  <a:pt x="3035846" y="12700"/>
                </a:lnTo>
                <a:lnTo>
                  <a:pt x="3043694" y="25400"/>
                </a:lnTo>
                <a:close/>
              </a:path>
              <a:path w="3256279" h="2057400">
                <a:moveTo>
                  <a:pt x="217030" y="38100"/>
                </a:moveTo>
                <a:lnTo>
                  <a:pt x="181775" y="38100"/>
                </a:lnTo>
                <a:lnTo>
                  <a:pt x="189217" y="25400"/>
                </a:lnTo>
                <a:lnTo>
                  <a:pt x="224739" y="25400"/>
                </a:lnTo>
                <a:lnTo>
                  <a:pt x="217030" y="38100"/>
                </a:lnTo>
                <a:close/>
              </a:path>
              <a:path w="3256279" h="2057400">
                <a:moveTo>
                  <a:pt x="3074073" y="38100"/>
                </a:moveTo>
                <a:lnTo>
                  <a:pt x="3038817" y="38100"/>
                </a:lnTo>
                <a:lnTo>
                  <a:pt x="3031109" y="25400"/>
                </a:lnTo>
                <a:lnTo>
                  <a:pt x="3066630" y="25400"/>
                </a:lnTo>
                <a:lnTo>
                  <a:pt x="3074073" y="38100"/>
                </a:lnTo>
                <a:close/>
              </a:path>
              <a:path w="3256279" h="2057400">
                <a:moveTo>
                  <a:pt x="187769" y="50800"/>
                </a:moveTo>
                <a:lnTo>
                  <a:pt x="160108" y="50800"/>
                </a:lnTo>
                <a:lnTo>
                  <a:pt x="167220" y="38100"/>
                </a:lnTo>
                <a:lnTo>
                  <a:pt x="195072" y="38100"/>
                </a:lnTo>
                <a:lnTo>
                  <a:pt x="187769" y="50800"/>
                </a:lnTo>
                <a:close/>
              </a:path>
              <a:path w="3256279" h="2057400">
                <a:moveTo>
                  <a:pt x="3095739" y="50800"/>
                </a:moveTo>
                <a:lnTo>
                  <a:pt x="3068078" y="50800"/>
                </a:lnTo>
                <a:lnTo>
                  <a:pt x="3060776" y="38100"/>
                </a:lnTo>
                <a:lnTo>
                  <a:pt x="3088627" y="38100"/>
                </a:lnTo>
                <a:lnTo>
                  <a:pt x="3095739" y="50800"/>
                </a:lnTo>
                <a:close/>
              </a:path>
              <a:path w="3256279" h="2057400">
                <a:moveTo>
                  <a:pt x="166903" y="63500"/>
                </a:moveTo>
                <a:lnTo>
                  <a:pt x="146240" y="63500"/>
                </a:lnTo>
                <a:lnTo>
                  <a:pt x="153123" y="50800"/>
                </a:lnTo>
                <a:lnTo>
                  <a:pt x="173875" y="50800"/>
                </a:lnTo>
                <a:lnTo>
                  <a:pt x="166903" y="63500"/>
                </a:lnTo>
                <a:close/>
              </a:path>
              <a:path w="3256279" h="2057400">
                <a:moveTo>
                  <a:pt x="3109607" y="63500"/>
                </a:moveTo>
                <a:lnTo>
                  <a:pt x="3088944" y="63500"/>
                </a:lnTo>
                <a:lnTo>
                  <a:pt x="3081972" y="50800"/>
                </a:lnTo>
                <a:lnTo>
                  <a:pt x="3102724" y="50800"/>
                </a:lnTo>
                <a:lnTo>
                  <a:pt x="3109607" y="63500"/>
                </a:lnTo>
                <a:close/>
              </a:path>
              <a:path w="3256279" h="2057400">
                <a:moveTo>
                  <a:pt x="147040" y="76200"/>
                </a:moveTo>
                <a:lnTo>
                  <a:pt x="126365" y="76200"/>
                </a:lnTo>
                <a:lnTo>
                  <a:pt x="132867" y="63500"/>
                </a:lnTo>
                <a:lnTo>
                  <a:pt x="153670" y="63500"/>
                </a:lnTo>
                <a:lnTo>
                  <a:pt x="147040" y="76200"/>
                </a:lnTo>
                <a:close/>
              </a:path>
              <a:path w="3256279" h="2057400">
                <a:moveTo>
                  <a:pt x="3129483" y="76200"/>
                </a:moveTo>
                <a:lnTo>
                  <a:pt x="3108807" y="76200"/>
                </a:lnTo>
                <a:lnTo>
                  <a:pt x="3102178" y="63500"/>
                </a:lnTo>
                <a:lnTo>
                  <a:pt x="3122980" y="63500"/>
                </a:lnTo>
                <a:lnTo>
                  <a:pt x="3129483" y="76200"/>
                </a:lnTo>
                <a:close/>
              </a:path>
              <a:path w="3256279" h="2057400">
                <a:moveTo>
                  <a:pt x="134391" y="88900"/>
                </a:moveTo>
                <a:lnTo>
                  <a:pt x="113753" y="88900"/>
                </a:lnTo>
                <a:lnTo>
                  <a:pt x="119989" y="76200"/>
                </a:lnTo>
                <a:lnTo>
                  <a:pt x="140779" y="76200"/>
                </a:lnTo>
                <a:lnTo>
                  <a:pt x="134391" y="88900"/>
                </a:lnTo>
                <a:close/>
              </a:path>
              <a:path w="3256279" h="2057400">
                <a:moveTo>
                  <a:pt x="3142094" y="88900"/>
                </a:moveTo>
                <a:lnTo>
                  <a:pt x="3121456" y="88900"/>
                </a:lnTo>
                <a:lnTo>
                  <a:pt x="3115081" y="76200"/>
                </a:lnTo>
                <a:lnTo>
                  <a:pt x="3135858" y="76200"/>
                </a:lnTo>
                <a:lnTo>
                  <a:pt x="3142094" y="88900"/>
                </a:lnTo>
                <a:close/>
              </a:path>
              <a:path w="3256279" h="2057400">
                <a:moveTo>
                  <a:pt x="116357" y="101600"/>
                </a:moveTo>
                <a:lnTo>
                  <a:pt x="101688" y="101600"/>
                </a:lnTo>
                <a:lnTo>
                  <a:pt x="107657" y="88900"/>
                </a:lnTo>
                <a:lnTo>
                  <a:pt x="122351" y="88900"/>
                </a:lnTo>
                <a:lnTo>
                  <a:pt x="116357" y="101600"/>
                </a:lnTo>
                <a:close/>
              </a:path>
              <a:path w="3256279" h="2057400">
                <a:moveTo>
                  <a:pt x="3154159" y="101600"/>
                </a:moveTo>
                <a:lnTo>
                  <a:pt x="3139490" y="101600"/>
                </a:lnTo>
                <a:lnTo>
                  <a:pt x="3133496" y="88900"/>
                </a:lnTo>
                <a:lnTo>
                  <a:pt x="3148203" y="88900"/>
                </a:lnTo>
                <a:lnTo>
                  <a:pt x="3154159" y="101600"/>
                </a:lnTo>
                <a:close/>
              </a:path>
              <a:path w="3256279" h="2057400">
                <a:moveTo>
                  <a:pt x="105003" y="114300"/>
                </a:moveTo>
                <a:lnTo>
                  <a:pt x="84645" y="114300"/>
                </a:lnTo>
                <a:lnTo>
                  <a:pt x="90182" y="101600"/>
                </a:lnTo>
                <a:lnTo>
                  <a:pt x="110718" y="101600"/>
                </a:lnTo>
                <a:lnTo>
                  <a:pt x="105003" y="114300"/>
                </a:lnTo>
                <a:close/>
              </a:path>
              <a:path w="3256279" h="2057400">
                <a:moveTo>
                  <a:pt x="3171202" y="114300"/>
                </a:moveTo>
                <a:lnTo>
                  <a:pt x="3150844" y="114300"/>
                </a:lnTo>
                <a:lnTo>
                  <a:pt x="3145129" y="101600"/>
                </a:lnTo>
                <a:lnTo>
                  <a:pt x="3165665" y="101600"/>
                </a:lnTo>
                <a:lnTo>
                  <a:pt x="3171202" y="114300"/>
                </a:lnTo>
                <a:close/>
              </a:path>
              <a:path w="3256279" h="2057400">
                <a:moveTo>
                  <a:pt x="94195" y="127000"/>
                </a:moveTo>
                <a:lnTo>
                  <a:pt x="74015" y="127000"/>
                </a:lnTo>
                <a:lnTo>
                  <a:pt x="79260" y="114300"/>
                </a:lnTo>
                <a:lnTo>
                  <a:pt x="99631" y="114300"/>
                </a:lnTo>
                <a:lnTo>
                  <a:pt x="94195" y="127000"/>
                </a:lnTo>
                <a:close/>
              </a:path>
              <a:path w="3256279" h="2057400">
                <a:moveTo>
                  <a:pt x="3181832" y="127000"/>
                </a:moveTo>
                <a:lnTo>
                  <a:pt x="3161652" y="127000"/>
                </a:lnTo>
                <a:lnTo>
                  <a:pt x="3156216" y="114300"/>
                </a:lnTo>
                <a:lnTo>
                  <a:pt x="3176587" y="114300"/>
                </a:lnTo>
                <a:lnTo>
                  <a:pt x="3181832" y="127000"/>
                </a:lnTo>
                <a:close/>
              </a:path>
              <a:path w="3256279" h="2057400">
                <a:moveTo>
                  <a:pt x="74320" y="152400"/>
                </a:moveTo>
                <a:lnTo>
                  <a:pt x="59245" y="152400"/>
                </a:lnTo>
                <a:lnTo>
                  <a:pt x="64020" y="139700"/>
                </a:lnTo>
                <a:lnTo>
                  <a:pt x="68935" y="127000"/>
                </a:lnTo>
                <a:lnTo>
                  <a:pt x="89103" y="127000"/>
                </a:lnTo>
                <a:lnTo>
                  <a:pt x="83959" y="139700"/>
                </a:lnTo>
                <a:lnTo>
                  <a:pt x="79159" y="139700"/>
                </a:lnTo>
                <a:lnTo>
                  <a:pt x="74320" y="152400"/>
                </a:lnTo>
                <a:close/>
              </a:path>
              <a:path w="3256279" h="2057400">
                <a:moveTo>
                  <a:pt x="3196602" y="152400"/>
                </a:moveTo>
                <a:lnTo>
                  <a:pt x="3181527" y="152400"/>
                </a:lnTo>
                <a:lnTo>
                  <a:pt x="3176689" y="139700"/>
                </a:lnTo>
                <a:lnTo>
                  <a:pt x="3171888" y="139700"/>
                </a:lnTo>
                <a:lnTo>
                  <a:pt x="3166745" y="127000"/>
                </a:lnTo>
                <a:lnTo>
                  <a:pt x="3186912" y="127000"/>
                </a:lnTo>
                <a:lnTo>
                  <a:pt x="3191840" y="139700"/>
                </a:lnTo>
                <a:lnTo>
                  <a:pt x="3196602" y="152400"/>
                </a:lnTo>
                <a:close/>
              </a:path>
              <a:path w="3256279" h="2057400">
                <a:moveTo>
                  <a:pt x="65303" y="165100"/>
                </a:moveTo>
                <a:lnTo>
                  <a:pt x="50215" y="165100"/>
                </a:lnTo>
                <a:lnTo>
                  <a:pt x="54648" y="152400"/>
                </a:lnTo>
                <a:lnTo>
                  <a:pt x="69811" y="152400"/>
                </a:lnTo>
                <a:lnTo>
                  <a:pt x="65303" y="165100"/>
                </a:lnTo>
                <a:close/>
              </a:path>
              <a:path w="3256279" h="2057400">
                <a:moveTo>
                  <a:pt x="3205645" y="165100"/>
                </a:moveTo>
                <a:lnTo>
                  <a:pt x="3190557" y="165100"/>
                </a:lnTo>
                <a:lnTo>
                  <a:pt x="3186036" y="152400"/>
                </a:lnTo>
                <a:lnTo>
                  <a:pt x="3201200" y="152400"/>
                </a:lnTo>
                <a:lnTo>
                  <a:pt x="3205645" y="165100"/>
                </a:lnTo>
                <a:close/>
              </a:path>
              <a:path w="3256279" h="2057400">
                <a:moveTo>
                  <a:pt x="56908" y="177800"/>
                </a:moveTo>
                <a:lnTo>
                  <a:pt x="41846" y="177800"/>
                </a:lnTo>
                <a:lnTo>
                  <a:pt x="45935" y="165100"/>
                </a:lnTo>
                <a:lnTo>
                  <a:pt x="61099" y="165100"/>
                </a:lnTo>
                <a:lnTo>
                  <a:pt x="56908" y="177800"/>
                </a:lnTo>
                <a:close/>
              </a:path>
              <a:path w="3256279" h="2057400">
                <a:moveTo>
                  <a:pt x="3214014" y="177800"/>
                </a:moveTo>
                <a:lnTo>
                  <a:pt x="3198939" y="177800"/>
                </a:lnTo>
                <a:lnTo>
                  <a:pt x="3194748" y="165100"/>
                </a:lnTo>
                <a:lnTo>
                  <a:pt x="3209912" y="165100"/>
                </a:lnTo>
                <a:lnTo>
                  <a:pt x="3214014" y="177800"/>
                </a:lnTo>
                <a:close/>
              </a:path>
              <a:path w="3256279" h="2057400">
                <a:moveTo>
                  <a:pt x="42138" y="203200"/>
                </a:moveTo>
                <a:lnTo>
                  <a:pt x="30594" y="203200"/>
                </a:lnTo>
                <a:lnTo>
                  <a:pt x="34162" y="190500"/>
                </a:lnTo>
                <a:lnTo>
                  <a:pt x="37909" y="177800"/>
                </a:lnTo>
                <a:lnTo>
                  <a:pt x="53035" y="177800"/>
                </a:lnTo>
                <a:lnTo>
                  <a:pt x="49187" y="190500"/>
                </a:lnTo>
                <a:lnTo>
                  <a:pt x="45643" y="190500"/>
                </a:lnTo>
                <a:lnTo>
                  <a:pt x="42138" y="203200"/>
                </a:lnTo>
                <a:close/>
              </a:path>
              <a:path w="3256279" h="2057400">
                <a:moveTo>
                  <a:pt x="3225253" y="203200"/>
                </a:moveTo>
                <a:lnTo>
                  <a:pt x="3213709" y="203200"/>
                </a:lnTo>
                <a:lnTo>
                  <a:pt x="3210204" y="190500"/>
                </a:lnTo>
                <a:lnTo>
                  <a:pt x="3206661" y="190500"/>
                </a:lnTo>
                <a:lnTo>
                  <a:pt x="3202813" y="177800"/>
                </a:lnTo>
                <a:lnTo>
                  <a:pt x="3217938" y="177800"/>
                </a:lnTo>
                <a:lnTo>
                  <a:pt x="3221685" y="190500"/>
                </a:lnTo>
                <a:lnTo>
                  <a:pt x="3225253" y="203200"/>
                </a:lnTo>
                <a:close/>
              </a:path>
              <a:path w="3256279" h="2057400">
                <a:moveTo>
                  <a:pt x="38874" y="215900"/>
                </a:moveTo>
                <a:lnTo>
                  <a:pt x="24003" y="215900"/>
                </a:lnTo>
                <a:lnTo>
                  <a:pt x="27203" y="203200"/>
                </a:lnTo>
                <a:lnTo>
                  <a:pt x="42202" y="203200"/>
                </a:lnTo>
                <a:lnTo>
                  <a:pt x="38874" y="215900"/>
                </a:lnTo>
                <a:close/>
              </a:path>
              <a:path w="3256279" h="2057400">
                <a:moveTo>
                  <a:pt x="3231845" y="215900"/>
                </a:moveTo>
                <a:lnTo>
                  <a:pt x="3216973" y="215900"/>
                </a:lnTo>
                <a:lnTo>
                  <a:pt x="3213646" y="203200"/>
                </a:lnTo>
                <a:lnTo>
                  <a:pt x="3228644" y="203200"/>
                </a:lnTo>
                <a:lnTo>
                  <a:pt x="3231845" y="215900"/>
                </a:lnTo>
                <a:close/>
              </a:path>
              <a:path w="3256279" h="2057400">
                <a:moveTo>
                  <a:pt x="27622" y="241300"/>
                </a:moveTo>
                <a:lnTo>
                  <a:pt x="15519" y="241300"/>
                </a:lnTo>
                <a:lnTo>
                  <a:pt x="18148" y="228600"/>
                </a:lnTo>
                <a:lnTo>
                  <a:pt x="20980" y="215900"/>
                </a:lnTo>
                <a:lnTo>
                  <a:pt x="35839" y="215900"/>
                </a:lnTo>
                <a:lnTo>
                  <a:pt x="32880" y="228600"/>
                </a:lnTo>
                <a:lnTo>
                  <a:pt x="30200" y="228600"/>
                </a:lnTo>
                <a:lnTo>
                  <a:pt x="27622" y="241300"/>
                </a:lnTo>
                <a:close/>
              </a:path>
              <a:path w="3256279" h="2057400">
                <a:moveTo>
                  <a:pt x="3240328" y="241300"/>
                </a:moveTo>
                <a:lnTo>
                  <a:pt x="3228225" y="241300"/>
                </a:lnTo>
                <a:lnTo>
                  <a:pt x="3225647" y="228600"/>
                </a:lnTo>
                <a:lnTo>
                  <a:pt x="3222967" y="228600"/>
                </a:lnTo>
                <a:lnTo>
                  <a:pt x="3220008" y="215900"/>
                </a:lnTo>
                <a:lnTo>
                  <a:pt x="3234867" y="215900"/>
                </a:lnTo>
                <a:lnTo>
                  <a:pt x="3237699" y="228600"/>
                </a:lnTo>
                <a:lnTo>
                  <a:pt x="3240328" y="241300"/>
                </a:lnTo>
                <a:close/>
              </a:path>
              <a:path w="3256279" h="2057400">
                <a:moveTo>
                  <a:pt x="21145" y="266700"/>
                </a:moveTo>
                <a:lnTo>
                  <a:pt x="8788" y="266700"/>
                </a:lnTo>
                <a:lnTo>
                  <a:pt x="10833" y="254000"/>
                </a:lnTo>
                <a:lnTo>
                  <a:pt x="13068" y="241300"/>
                </a:lnTo>
                <a:lnTo>
                  <a:pt x="27660" y="241300"/>
                </a:lnTo>
                <a:lnTo>
                  <a:pt x="25273" y="254000"/>
                </a:lnTo>
                <a:lnTo>
                  <a:pt x="23152" y="254000"/>
                </a:lnTo>
                <a:lnTo>
                  <a:pt x="21145" y="266700"/>
                </a:lnTo>
                <a:close/>
              </a:path>
              <a:path w="3256279" h="2057400">
                <a:moveTo>
                  <a:pt x="3247059" y="266700"/>
                </a:moveTo>
                <a:lnTo>
                  <a:pt x="3234702" y="266700"/>
                </a:lnTo>
                <a:lnTo>
                  <a:pt x="3232696" y="254000"/>
                </a:lnTo>
                <a:lnTo>
                  <a:pt x="3230575" y="254000"/>
                </a:lnTo>
                <a:lnTo>
                  <a:pt x="3228187" y="241300"/>
                </a:lnTo>
                <a:lnTo>
                  <a:pt x="3242779" y="241300"/>
                </a:lnTo>
                <a:lnTo>
                  <a:pt x="3245015" y="254000"/>
                </a:lnTo>
                <a:lnTo>
                  <a:pt x="3247059" y="266700"/>
                </a:lnTo>
                <a:close/>
              </a:path>
              <a:path w="3256279" h="2057400">
                <a:moveTo>
                  <a:pt x="16433" y="292100"/>
                </a:moveTo>
                <a:lnTo>
                  <a:pt x="3898" y="292100"/>
                </a:lnTo>
                <a:lnTo>
                  <a:pt x="5321" y="279400"/>
                </a:lnTo>
                <a:lnTo>
                  <a:pt x="6946" y="266700"/>
                </a:lnTo>
                <a:lnTo>
                  <a:pt x="21183" y="266700"/>
                </a:lnTo>
                <a:lnTo>
                  <a:pt x="19380" y="279400"/>
                </a:lnTo>
                <a:lnTo>
                  <a:pt x="17830" y="279400"/>
                </a:lnTo>
                <a:lnTo>
                  <a:pt x="16433" y="292100"/>
                </a:lnTo>
                <a:close/>
              </a:path>
              <a:path w="3256279" h="2057400">
                <a:moveTo>
                  <a:pt x="3251962" y="292100"/>
                </a:moveTo>
                <a:lnTo>
                  <a:pt x="3239414" y="292100"/>
                </a:lnTo>
                <a:lnTo>
                  <a:pt x="3238017" y="279400"/>
                </a:lnTo>
                <a:lnTo>
                  <a:pt x="3236468" y="279400"/>
                </a:lnTo>
                <a:lnTo>
                  <a:pt x="3234664" y="266700"/>
                </a:lnTo>
                <a:lnTo>
                  <a:pt x="3248901" y="266700"/>
                </a:lnTo>
                <a:lnTo>
                  <a:pt x="3250526" y="279400"/>
                </a:lnTo>
                <a:lnTo>
                  <a:pt x="3251962" y="292100"/>
                </a:lnTo>
                <a:close/>
              </a:path>
              <a:path w="3256279" h="2057400">
                <a:moveTo>
                  <a:pt x="13563" y="317500"/>
                </a:moveTo>
                <a:lnTo>
                  <a:pt x="901" y="317500"/>
                </a:lnTo>
                <a:lnTo>
                  <a:pt x="1689" y="304800"/>
                </a:lnTo>
                <a:lnTo>
                  <a:pt x="2679" y="292100"/>
                </a:lnTo>
                <a:lnTo>
                  <a:pt x="16459" y="292100"/>
                </a:lnTo>
                <a:lnTo>
                  <a:pt x="15265" y="304800"/>
                </a:lnTo>
                <a:lnTo>
                  <a:pt x="14325" y="304800"/>
                </a:lnTo>
                <a:lnTo>
                  <a:pt x="13563" y="317500"/>
                </a:lnTo>
                <a:close/>
              </a:path>
              <a:path w="3256279" h="2057400">
                <a:moveTo>
                  <a:pt x="3254946" y="317500"/>
                </a:moveTo>
                <a:lnTo>
                  <a:pt x="3242284" y="317500"/>
                </a:lnTo>
                <a:lnTo>
                  <a:pt x="3241522" y="304800"/>
                </a:lnTo>
                <a:lnTo>
                  <a:pt x="3240582" y="304800"/>
                </a:lnTo>
                <a:lnTo>
                  <a:pt x="3239389" y="292100"/>
                </a:lnTo>
                <a:lnTo>
                  <a:pt x="3253168" y="292100"/>
                </a:lnTo>
                <a:lnTo>
                  <a:pt x="3254171" y="304800"/>
                </a:lnTo>
                <a:lnTo>
                  <a:pt x="3254946" y="317500"/>
                </a:lnTo>
                <a:close/>
              </a:path>
              <a:path w="3256279" h="2057400">
                <a:moveTo>
                  <a:pt x="13030" y="1727200"/>
                </a:moveTo>
                <a:lnTo>
                  <a:pt x="342" y="1727200"/>
                </a:lnTo>
                <a:lnTo>
                  <a:pt x="0" y="1714500"/>
                </a:lnTo>
                <a:lnTo>
                  <a:pt x="0" y="330200"/>
                </a:lnTo>
                <a:lnTo>
                  <a:pt x="342" y="317500"/>
                </a:lnTo>
                <a:lnTo>
                  <a:pt x="13576" y="317500"/>
                </a:lnTo>
                <a:lnTo>
                  <a:pt x="13017" y="330200"/>
                </a:lnTo>
                <a:lnTo>
                  <a:pt x="12700" y="330200"/>
                </a:lnTo>
                <a:lnTo>
                  <a:pt x="12700" y="1714500"/>
                </a:lnTo>
                <a:lnTo>
                  <a:pt x="13030" y="1727200"/>
                </a:lnTo>
                <a:close/>
              </a:path>
              <a:path w="3256279" h="2057400">
                <a:moveTo>
                  <a:pt x="3255505" y="1727200"/>
                </a:moveTo>
                <a:lnTo>
                  <a:pt x="3242818" y="1727200"/>
                </a:lnTo>
                <a:lnTo>
                  <a:pt x="3243148" y="1714500"/>
                </a:lnTo>
                <a:lnTo>
                  <a:pt x="3243148" y="330200"/>
                </a:lnTo>
                <a:lnTo>
                  <a:pt x="3242830" y="330200"/>
                </a:lnTo>
                <a:lnTo>
                  <a:pt x="3242271" y="317500"/>
                </a:lnTo>
                <a:lnTo>
                  <a:pt x="3255505" y="317500"/>
                </a:lnTo>
                <a:lnTo>
                  <a:pt x="3255848" y="330200"/>
                </a:lnTo>
                <a:lnTo>
                  <a:pt x="3255848" y="1714500"/>
                </a:lnTo>
                <a:lnTo>
                  <a:pt x="3255505" y="1727200"/>
                </a:lnTo>
                <a:close/>
              </a:path>
              <a:path w="3256279" h="2057400">
                <a:moveTo>
                  <a:pt x="17830" y="1765300"/>
                </a:moveTo>
                <a:lnTo>
                  <a:pt x="3898" y="1765300"/>
                </a:lnTo>
                <a:lnTo>
                  <a:pt x="2679" y="1752600"/>
                </a:lnTo>
                <a:lnTo>
                  <a:pt x="1689" y="1739900"/>
                </a:lnTo>
                <a:lnTo>
                  <a:pt x="901" y="1727200"/>
                </a:lnTo>
                <a:lnTo>
                  <a:pt x="13563" y="1727200"/>
                </a:lnTo>
                <a:lnTo>
                  <a:pt x="14325" y="1739900"/>
                </a:lnTo>
                <a:lnTo>
                  <a:pt x="15290" y="1752600"/>
                </a:lnTo>
                <a:lnTo>
                  <a:pt x="16433" y="1752600"/>
                </a:lnTo>
                <a:lnTo>
                  <a:pt x="17830" y="1765300"/>
                </a:lnTo>
                <a:close/>
              </a:path>
              <a:path w="3256279" h="2057400">
                <a:moveTo>
                  <a:pt x="3251962" y="1765300"/>
                </a:moveTo>
                <a:lnTo>
                  <a:pt x="3238017" y="1765300"/>
                </a:lnTo>
                <a:lnTo>
                  <a:pt x="3239414" y="1752600"/>
                </a:lnTo>
                <a:lnTo>
                  <a:pt x="3240557" y="1752600"/>
                </a:lnTo>
                <a:lnTo>
                  <a:pt x="3241535" y="1739900"/>
                </a:lnTo>
                <a:lnTo>
                  <a:pt x="3242284" y="1727200"/>
                </a:lnTo>
                <a:lnTo>
                  <a:pt x="3254946" y="1727200"/>
                </a:lnTo>
                <a:lnTo>
                  <a:pt x="3254171" y="1739900"/>
                </a:lnTo>
                <a:lnTo>
                  <a:pt x="3253168" y="1752600"/>
                </a:lnTo>
                <a:lnTo>
                  <a:pt x="3251962" y="1765300"/>
                </a:lnTo>
                <a:close/>
              </a:path>
              <a:path w="3256279" h="2057400">
                <a:moveTo>
                  <a:pt x="23152" y="1790700"/>
                </a:moveTo>
                <a:lnTo>
                  <a:pt x="8788" y="1790700"/>
                </a:lnTo>
                <a:lnTo>
                  <a:pt x="6946" y="1778000"/>
                </a:lnTo>
                <a:lnTo>
                  <a:pt x="5321" y="1765300"/>
                </a:lnTo>
                <a:lnTo>
                  <a:pt x="17805" y="1765300"/>
                </a:lnTo>
                <a:lnTo>
                  <a:pt x="19405" y="1778000"/>
                </a:lnTo>
                <a:lnTo>
                  <a:pt x="21145" y="1778000"/>
                </a:lnTo>
                <a:lnTo>
                  <a:pt x="23152" y="1790700"/>
                </a:lnTo>
                <a:close/>
              </a:path>
              <a:path w="3256279" h="2057400">
                <a:moveTo>
                  <a:pt x="3247059" y="1790700"/>
                </a:moveTo>
                <a:lnTo>
                  <a:pt x="3232696" y="1790700"/>
                </a:lnTo>
                <a:lnTo>
                  <a:pt x="3234702" y="1778000"/>
                </a:lnTo>
                <a:lnTo>
                  <a:pt x="3236442" y="1778000"/>
                </a:lnTo>
                <a:lnTo>
                  <a:pt x="3238042" y="1765300"/>
                </a:lnTo>
                <a:lnTo>
                  <a:pt x="3250526" y="1765300"/>
                </a:lnTo>
                <a:lnTo>
                  <a:pt x="3248901" y="1778000"/>
                </a:lnTo>
                <a:lnTo>
                  <a:pt x="3247059" y="1790700"/>
                </a:lnTo>
                <a:close/>
              </a:path>
              <a:path w="3256279" h="2057400">
                <a:moveTo>
                  <a:pt x="25311" y="1803400"/>
                </a:moveTo>
                <a:lnTo>
                  <a:pt x="13068" y="1803400"/>
                </a:lnTo>
                <a:lnTo>
                  <a:pt x="10833" y="1790700"/>
                </a:lnTo>
                <a:lnTo>
                  <a:pt x="23114" y="1790700"/>
                </a:lnTo>
                <a:lnTo>
                  <a:pt x="25311" y="1803400"/>
                </a:lnTo>
                <a:close/>
              </a:path>
              <a:path w="3256279" h="2057400">
                <a:moveTo>
                  <a:pt x="3242779" y="1803400"/>
                </a:moveTo>
                <a:lnTo>
                  <a:pt x="3230537" y="1803400"/>
                </a:lnTo>
                <a:lnTo>
                  <a:pt x="3232734" y="1790700"/>
                </a:lnTo>
                <a:lnTo>
                  <a:pt x="3245015" y="1790700"/>
                </a:lnTo>
                <a:lnTo>
                  <a:pt x="3242779" y="1803400"/>
                </a:lnTo>
                <a:close/>
              </a:path>
              <a:path w="3256279" h="2057400">
                <a:moveTo>
                  <a:pt x="35839" y="1828800"/>
                </a:moveTo>
                <a:lnTo>
                  <a:pt x="20980" y="1828800"/>
                </a:lnTo>
                <a:lnTo>
                  <a:pt x="18148" y="1816100"/>
                </a:lnTo>
                <a:lnTo>
                  <a:pt x="15519" y="1803400"/>
                </a:lnTo>
                <a:lnTo>
                  <a:pt x="27622" y="1803400"/>
                </a:lnTo>
                <a:lnTo>
                  <a:pt x="30200" y="1816100"/>
                </a:lnTo>
                <a:lnTo>
                  <a:pt x="32880" y="1816100"/>
                </a:lnTo>
                <a:lnTo>
                  <a:pt x="35839" y="1828800"/>
                </a:lnTo>
                <a:close/>
              </a:path>
              <a:path w="3256279" h="2057400">
                <a:moveTo>
                  <a:pt x="3234867" y="1828800"/>
                </a:moveTo>
                <a:lnTo>
                  <a:pt x="3220008" y="1828800"/>
                </a:lnTo>
                <a:lnTo>
                  <a:pt x="3222967" y="1816100"/>
                </a:lnTo>
                <a:lnTo>
                  <a:pt x="3225647" y="1816100"/>
                </a:lnTo>
                <a:lnTo>
                  <a:pt x="3228225" y="1803400"/>
                </a:lnTo>
                <a:lnTo>
                  <a:pt x="3240328" y="1803400"/>
                </a:lnTo>
                <a:lnTo>
                  <a:pt x="3237699" y="1816100"/>
                </a:lnTo>
                <a:lnTo>
                  <a:pt x="3234867" y="1828800"/>
                </a:lnTo>
                <a:close/>
              </a:path>
              <a:path w="3256279" h="2057400">
                <a:moveTo>
                  <a:pt x="45643" y="1854200"/>
                </a:moveTo>
                <a:lnTo>
                  <a:pt x="30594" y="1854200"/>
                </a:lnTo>
                <a:lnTo>
                  <a:pt x="27203" y="1841500"/>
                </a:lnTo>
                <a:lnTo>
                  <a:pt x="24003" y="1828800"/>
                </a:lnTo>
                <a:lnTo>
                  <a:pt x="35788" y="1828800"/>
                </a:lnTo>
                <a:lnTo>
                  <a:pt x="38925" y="1841500"/>
                </a:lnTo>
                <a:lnTo>
                  <a:pt x="42138" y="1841500"/>
                </a:lnTo>
                <a:lnTo>
                  <a:pt x="45643" y="1854200"/>
                </a:lnTo>
                <a:close/>
              </a:path>
              <a:path w="3256279" h="2057400">
                <a:moveTo>
                  <a:pt x="3225253" y="1854200"/>
                </a:moveTo>
                <a:lnTo>
                  <a:pt x="3210204" y="1854200"/>
                </a:lnTo>
                <a:lnTo>
                  <a:pt x="3213709" y="1841500"/>
                </a:lnTo>
                <a:lnTo>
                  <a:pt x="3216922" y="1841500"/>
                </a:lnTo>
                <a:lnTo>
                  <a:pt x="3220059" y="1828800"/>
                </a:lnTo>
                <a:lnTo>
                  <a:pt x="3231845" y="1828800"/>
                </a:lnTo>
                <a:lnTo>
                  <a:pt x="3228644" y="1841500"/>
                </a:lnTo>
                <a:lnTo>
                  <a:pt x="3225253" y="1854200"/>
                </a:lnTo>
                <a:close/>
              </a:path>
              <a:path w="3256279" h="2057400">
                <a:moveTo>
                  <a:pt x="53035" y="1866900"/>
                </a:moveTo>
                <a:lnTo>
                  <a:pt x="37909" y="1866900"/>
                </a:lnTo>
                <a:lnTo>
                  <a:pt x="34162" y="1854200"/>
                </a:lnTo>
                <a:lnTo>
                  <a:pt x="49187" y="1854200"/>
                </a:lnTo>
                <a:lnTo>
                  <a:pt x="53035" y="1866900"/>
                </a:lnTo>
                <a:close/>
              </a:path>
              <a:path w="3256279" h="2057400">
                <a:moveTo>
                  <a:pt x="3217938" y="1866900"/>
                </a:moveTo>
                <a:lnTo>
                  <a:pt x="3202813" y="1866900"/>
                </a:lnTo>
                <a:lnTo>
                  <a:pt x="3206661" y="1854200"/>
                </a:lnTo>
                <a:lnTo>
                  <a:pt x="3221685" y="1854200"/>
                </a:lnTo>
                <a:lnTo>
                  <a:pt x="3217938" y="1866900"/>
                </a:lnTo>
                <a:close/>
              </a:path>
              <a:path w="3256279" h="2057400">
                <a:moveTo>
                  <a:pt x="65379" y="1892300"/>
                </a:moveTo>
                <a:lnTo>
                  <a:pt x="50215" y="1892300"/>
                </a:lnTo>
                <a:lnTo>
                  <a:pt x="45935" y="1879600"/>
                </a:lnTo>
                <a:lnTo>
                  <a:pt x="41846" y="1866900"/>
                </a:lnTo>
                <a:lnTo>
                  <a:pt x="56908" y="1866900"/>
                </a:lnTo>
                <a:lnTo>
                  <a:pt x="61099" y="1879600"/>
                </a:lnTo>
                <a:lnTo>
                  <a:pt x="65379" y="1892300"/>
                </a:lnTo>
                <a:close/>
              </a:path>
              <a:path w="3256279" h="2057400">
                <a:moveTo>
                  <a:pt x="3205645" y="1892300"/>
                </a:moveTo>
                <a:lnTo>
                  <a:pt x="3190468" y="1892300"/>
                </a:lnTo>
                <a:lnTo>
                  <a:pt x="3194824" y="1879600"/>
                </a:lnTo>
                <a:lnTo>
                  <a:pt x="3198939" y="1866900"/>
                </a:lnTo>
                <a:lnTo>
                  <a:pt x="3214014" y="1866900"/>
                </a:lnTo>
                <a:lnTo>
                  <a:pt x="3209912" y="1879600"/>
                </a:lnTo>
                <a:lnTo>
                  <a:pt x="3205645" y="1892300"/>
                </a:lnTo>
                <a:close/>
              </a:path>
              <a:path w="3256279" h="2057400">
                <a:moveTo>
                  <a:pt x="74409" y="1905000"/>
                </a:moveTo>
                <a:lnTo>
                  <a:pt x="59245" y="1905000"/>
                </a:lnTo>
                <a:lnTo>
                  <a:pt x="54648" y="1892300"/>
                </a:lnTo>
                <a:lnTo>
                  <a:pt x="69735" y="1892300"/>
                </a:lnTo>
                <a:lnTo>
                  <a:pt x="74409" y="1905000"/>
                </a:lnTo>
                <a:close/>
              </a:path>
              <a:path w="3256279" h="2057400">
                <a:moveTo>
                  <a:pt x="3196602" y="1905000"/>
                </a:moveTo>
                <a:lnTo>
                  <a:pt x="3181438" y="1905000"/>
                </a:lnTo>
                <a:lnTo>
                  <a:pt x="3186112" y="1892300"/>
                </a:lnTo>
                <a:lnTo>
                  <a:pt x="3201200" y="1892300"/>
                </a:lnTo>
                <a:lnTo>
                  <a:pt x="3196602" y="1905000"/>
                </a:lnTo>
                <a:close/>
              </a:path>
              <a:path w="3256279" h="2057400">
                <a:moveTo>
                  <a:pt x="84048" y="1917700"/>
                </a:moveTo>
                <a:lnTo>
                  <a:pt x="68935" y="1917700"/>
                </a:lnTo>
                <a:lnTo>
                  <a:pt x="64020" y="1905000"/>
                </a:lnTo>
                <a:lnTo>
                  <a:pt x="79070" y="1905000"/>
                </a:lnTo>
                <a:lnTo>
                  <a:pt x="84048" y="1917700"/>
                </a:lnTo>
                <a:close/>
              </a:path>
              <a:path w="3256279" h="2057400">
                <a:moveTo>
                  <a:pt x="3186912" y="1917700"/>
                </a:moveTo>
                <a:lnTo>
                  <a:pt x="3171799" y="1917700"/>
                </a:lnTo>
                <a:lnTo>
                  <a:pt x="3176790" y="1905000"/>
                </a:lnTo>
                <a:lnTo>
                  <a:pt x="3191840" y="1905000"/>
                </a:lnTo>
                <a:lnTo>
                  <a:pt x="3186912" y="1917700"/>
                </a:lnTo>
                <a:close/>
              </a:path>
              <a:path w="3256279" h="2057400">
                <a:moveTo>
                  <a:pt x="94297" y="1930400"/>
                </a:moveTo>
                <a:lnTo>
                  <a:pt x="79260" y="1930400"/>
                </a:lnTo>
                <a:lnTo>
                  <a:pt x="74015" y="1917700"/>
                </a:lnTo>
                <a:lnTo>
                  <a:pt x="89001" y="1917700"/>
                </a:lnTo>
                <a:lnTo>
                  <a:pt x="94297" y="1930400"/>
                </a:lnTo>
                <a:close/>
              </a:path>
              <a:path w="3256279" h="2057400">
                <a:moveTo>
                  <a:pt x="3176587" y="1930400"/>
                </a:moveTo>
                <a:lnTo>
                  <a:pt x="3161550" y="1930400"/>
                </a:lnTo>
                <a:lnTo>
                  <a:pt x="3166846" y="1917700"/>
                </a:lnTo>
                <a:lnTo>
                  <a:pt x="3181832" y="1917700"/>
                </a:lnTo>
                <a:lnTo>
                  <a:pt x="3176587" y="1930400"/>
                </a:lnTo>
                <a:close/>
              </a:path>
              <a:path w="3256279" h="2057400">
                <a:moveTo>
                  <a:pt x="105105" y="1943100"/>
                </a:moveTo>
                <a:lnTo>
                  <a:pt x="90182" y="1943100"/>
                </a:lnTo>
                <a:lnTo>
                  <a:pt x="84645" y="1930400"/>
                </a:lnTo>
                <a:lnTo>
                  <a:pt x="99529" y="1930400"/>
                </a:lnTo>
                <a:lnTo>
                  <a:pt x="105105" y="1943100"/>
                </a:lnTo>
                <a:close/>
              </a:path>
              <a:path w="3256279" h="2057400">
                <a:moveTo>
                  <a:pt x="3165665" y="1943100"/>
                </a:moveTo>
                <a:lnTo>
                  <a:pt x="3150743" y="1943100"/>
                </a:lnTo>
                <a:lnTo>
                  <a:pt x="3156318" y="1930400"/>
                </a:lnTo>
                <a:lnTo>
                  <a:pt x="3171202" y="1930400"/>
                </a:lnTo>
                <a:lnTo>
                  <a:pt x="3165665" y="1943100"/>
                </a:lnTo>
                <a:close/>
              </a:path>
              <a:path w="3256279" h="2057400">
                <a:moveTo>
                  <a:pt x="122351" y="1955800"/>
                </a:moveTo>
                <a:lnTo>
                  <a:pt x="101688" y="1955800"/>
                </a:lnTo>
                <a:lnTo>
                  <a:pt x="95859" y="1943100"/>
                </a:lnTo>
                <a:lnTo>
                  <a:pt x="116357" y="1943100"/>
                </a:lnTo>
                <a:lnTo>
                  <a:pt x="122351" y="1955800"/>
                </a:lnTo>
                <a:close/>
              </a:path>
              <a:path w="3256279" h="2057400">
                <a:moveTo>
                  <a:pt x="3154159" y="1955800"/>
                </a:moveTo>
                <a:lnTo>
                  <a:pt x="3133496" y="1955800"/>
                </a:lnTo>
                <a:lnTo>
                  <a:pt x="3139490" y="1943100"/>
                </a:lnTo>
                <a:lnTo>
                  <a:pt x="3159988" y="1943100"/>
                </a:lnTo>
                <a:lnTo>
                  <a:pt x="3154159" y="1955800"/>
                </a:lnTo>
                <a:close/>
              </a:path>
              <a:path w="3256279" h="2057400">
                <a:moveTo>
                  <a:pt x="134505" y="1968500"/>
                </a:moveTo>
                <a:lnTo>
                  <a:pt x="113753" y="1968500"/>
                </a:lnTo>
                <a:lnTo>
                  <a:pt x="107657" y="1955800"/>
                </a:lnTo>
                <a:lnTo>
                  <a:pt x="128257" y="1955800"/>
                </a:lnTo>
                <a:lnTo>
                  <a:pt x="134505" y="1968500"/>
                </a:lnTo>
                <a:close/>
              </a:path>
              <a:path w="3256279" h="2057400">
                <a:moveTo>
                  <a:pt x="3142094" y="1968500"/>
                </a:moveTo>
                <a:lnTo>
                  <a:pt x="3121342" y="1968500"/>
                </a:lnTo>
                <a:lnTo>
                  <a:pt x="3127590" y="1955800"/>
                </a:lnTo>
                <a:lnTo>
                  <a:pt x="3148203" y="1955800"/>
                </a:lnTo>
                <a:lnTo>
                  <a:pt x="3142094" y="1968500"/>
                </a:lnTo>
                <a:close/>
              </a:path>
              <a:path w="3256279" h="2057400">
                <a:moveTo>
                  <a:pt x="153670" y="1981200"/>
                </a:moveTo>
                <a:lnTo>
                  <a:pt x="132867" y="1981200"/>
                </a:lnTo>
                <a:lnTo>
                  <a:pt x="126365" y="1968500"/>
                </a:lnTo>
                <a:lnTo>
                  <a:pt x="147040" y="1968500"/>
                </a:lnTo>
                <a:lnTo>
                  <a:pt x="153670" y="1981200"/>
                </a:lnTo>
                <a:close/>
              </a:path>
              <a:path w="3256279" h="2057400">
                <a:moveTo>
                  <a:pt x="3122980" y="1981200"/>
                </a:moveTo>
                <a:lnTo>
                  <a:pt x="3102178" y="1981200"/>
                </a:lnTo>
                <a:lnTo>
                  <a:pt x="3108807" y="1968500"/>
                </a:lnTo>
                <a:lnTo>
                  <a:pt x="3129483" y="1968500"/>
                </a:lnTo>
                <a:lnTo>
                  <a:pt x="3122980" y="1981200"/>
                </a:lnTo>
                <a:close/>
              </a:path>
              <a:path w="3256279" h="2057400">
                <a:moveTo>
                  <a:pt x="167030" y="1993900"/>
                </a:moveTo>
                <a:lnTo>
                  <a:pt x="146240" y="1993900"/>
                </a:lnTo>
                <a:lnTo>
                  <a:pt x="139496" y="1981200"/>
                </a:lnTo>
                <a:lnTo>
                  <a:pt x="160172" y="1981200"/>
                </a:lnTo>
                <a:lnTo>
                  <a:pt x="167030" y="1993900"/>
                </a:lnTo>
                <a:close/>
              </a:path>
              <a:path w="3256279" h="2057400">
                <a:moveTo>
                  <a:pt x="3109607" y="1993900"/>
                </a:moveTo>
                <a:lnTo>
                  <a:pt x="3088817" y="1993900"/>
                </a:lnTo>
                <a:lnTo>
                  <a:pt x="3095688" y="1981200"/>
                </a:lnTo>
                <a:lnTo>
                  <a:pt x="3116351" y="1981200"/>
                </a:lnTo>
                <a:lnTo>
                  <a:pt x="3109607" y="1993900"/>
                </a:lnTo>
                <a:close/>
              </a:path>
              <a:path w="3256279" h="2057400">
                <a:moveTo>
                  <a:pt x="187909" y="2006600"/>
                </a:moveTo>
                <a:lnTo>
                  <a:pt x="167220" y="2006600"/>
                </a:lnTo>
                <a:lnTo>
                  <a:pt x="160108" y="1993900"/>
                </a:lnTo>
                <a:lnTo>
                  <a:pt x="180708" y="1993900"/>
                </a:lnTo>
                <a:lnTo>
                  <a:pt x="187909" y="2006600"/>
                </a:lnTo>
                <a:close/>
              </a:path>
              <a:path w="3256279" h="2057400">
                <a:moveTo>
                  <a:pt x="3088627" y="2006600"/>
                </a:moveTo>
                <a:lnTo>
                  <a:pt x="3067939" y="2006600"/>
                </a:lnTo>
                <a:lnTo>
                  <a:pt x="3075139" y="1993900"/>
                </a:lnTo>
                <a:lnTo>
                  <a:pt x="3095739" y="1993900"/>
                </a:lnTo>
                <a:lnTo>
                  <a:pt x="3088627" y="2006600"/>
                </a:lnTo>
                <a:close/>
              </a:path>
              <a:path w="3256279" h="2057400">
                <a:moveTo>
                  <a:pt x="217182" y="2019300"/>
                </a:moveTo>
                <a:lnTo>
                  <a:pt x="189217" y="2019300"/>
                </a:lnTo>
                <a:lnTo>
                  <a:pt x="181775" y="2006600"/>
                </a:lnTo>
                <a:lnTo>
                  <a:pt x="209575" y="2006600"/>
                </a:lnTo>
                <a:lnTo>
                  <a:pt x="217182" y="2019300"/>
                </a:lnTo>
                <a:close/>
              </a:path>
              <a:path w="3256279" h="2057400">
                <a:moveTo>
                  <a:pt x="3066630" y="2019300"/>
                </a:moveTo>
                <a:lnTo>
                  <a:pt x="3038665" y="2019300"/>
                </a:lnTo>
                <a:lnTo>
                  <a:pt x="3046272" y="2006600"/>
                </a:lnTo>
                <a:lnTo>
                  <a:pt x="3074073" y="2006600"/>
                </a:lnTo>
                <a:lnTo>
                  <a:pt x="3066630" y="2019300"/>
                </a:lnTo>
                <a:close/>
              </a:path>
              <a:path w="3256279" h="2057400">
                <a:moveTo>
                  <a:pt x="247942" y="2032000"/>
                </a:moveTo>
                <a:lnTo>
                  <a:pt x="212166" y="2032000"/>
                </a:lnTo>
                <a:lnTo>
                  <a:pt x="204406" y="2019300"/>
                </a:lnTo>
                <a:lnTo>
                  <a:pt x="239979" y="2019300"/>
                </a:lnTo>
                <a:lnTo>
                  <a:pt x="247942" y="2032000"/>
                </a:lnTo>
                <a:close/>
              </a:path>
              <a:path w="3256279" h="2057400">
                <a:moveTo>
                  <a:pt x="3043694" y="2032000"/>
                </a:moveTo>
                <a:lnTo>
                  <a:pt x="3007906" y="2032000"/>
                </a:lnTo>
                <a:lnTo>
                  <a:pt x="3015881" y="2019300"/>
                </a:lnTo>
                <a:lnTo>
                  <a:pt x="3051441" y="2019300"/>
                </a:lnTo>
                <a:lnTo>
                  <a:pt x="3043694" y="2032000"/>
                </a:lnTo>
                <a:close/>
              </a:path>
              <a:path w="3256279" h="2057400">
                <a:moveTo>
                  <a:pt x="313283" y="2044700"/>
                </a:moveTo>
                <a:lnTo>
                  <a:pt x="252298" y="2044700"/>
                </a:lnTo>
                <a:lnTo>
                  <a:pt x="244094" y="2032000"/>
                </a:lnTo>
                <a:lnTo>
                  <a:pt x="304711" y="2032000"/>
                </a:lnTo>
                <a:lnTo>
                  <a:pt x="313283" y="2044700"/>
                </a:lnTo>
                <a:close/>
              </a:path>
              <a:path w="3256279" h="2057400">
                <a:moveTo>
                  <a:pt x="3003550" y="2044700"/>
                </a:moveTo>
                <a:lnTo>
                  <a:pt x="2942564" y="2044700"/>
                </a:lnTo>
                <a:lnTo>
                  <a:pt x="2951137" y="2032000"/>
                </a:lnTo>
                <a:lnTo>
                  <a:pt x="3011754" y="2032000"/>
                </a:lnTo>
                <a:lnTo>
                  <a:pt x="3003550" y="2044700"/>
                </a:lnTo>
                <a:close/>
              </a:path>
              <a:path w="3256279" h="2057400">
                <a:moveTo>
                  <a:pt x="2943923" y="2057400"/>
                </a:moveTo>
                <a:lnTo>
                  <a:pt x="311924" y="2057400"/>
                </a:lnTo>
                <a:lnTo>
                  <a:pt x="303187" y="2044700"/>
                </a:lnTo>
                <a:lnTo>
                  <a:pt x="2952661" y="2044700"/>
                </a:lnTo>
                <a:lnTo>
                  <a:pt x="2943923" y="20574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27035" y="3285540"/>
            <a:ext cx="30734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09880" indent="5334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同学们大致画出 网罩外部的电场线、 导体上感应电荷的分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布及感应电场的方向。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79512" y="2610053"/>
            <a:ext cx="408216" cy="624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85175" y="2895333"/>
            <a:ext cx="1251356" cy="383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5407" y="3315423"/>
            <a:ext cx="5380990" cy="422909"/>
          </a:xfrm>
          <a:custGeom>
            <a:avLst/>
            <a:gdLst/>
            <a:ahLst/>
            <a:cxnLst/>
            <a:rect l="l" t="t" r="r" b="b"/>
            <a:pathLst>
              <a:path w="5380990" h="422910">
                <a:moveTo>
                  <a:pt x="115798" y="128270"/>
                </a:moveTo>
                <a:lnTo>
                  <a:pt x="112814" y="128270"/>
                </a:lnTo>
                <a:lnTo>
                  <a:pt x="109893" y="127000"/>
                </a:lnTo>
                <a:lnTo>
                  <a:pt x="107162" y="125729"/>
                </a:lnTo>
                <a:lnTo>
                  <a:pt x="0" y="63500"/>
                </a:lnTo>
                <a:lnTo>
                  <a:pt x="106591" y="1270"/>
                </a:lnTo>
                <a:lnTo>
                  <a:pt x="109308" y="0"/>
                </a:lnTo>
                <a:lnTo>
                  <a:pt x="118148" y="0"/>
                </a:lnTo>
                <a:lnTo>
                  <a:pt x="128142" y="13970"/>
                </a:lnTo>
                <a:lnTo>
                  <a:pt x="127850" y="16510"/>
                </a:lnTo>
                <a:lnTo>
                  <a:pt x="126961" y="19050"/>
                </a:lnTo>
                <a:lnTo>
                  <a:pt x="125488" y="21589"/>
                </a:lnTo>
                <a:lnTo>
                  <a:pt x="123507" y="24129"/>
                </a:lnTo>
                <a:lnTo>
                  <a:pt x="121107" y="25400"/>
                </a:lnTo>
                <a:lnTo>
                  <a:pt x="80898" y="49290"/>
                </a:lnTo>
                <a:lnTo>
                  <a:pt x="28295" y="49529"/>
                </a:lnTo>
                <a:lnTo>
                  <a:pt x="28422" y="78739"/>
                </a:lnTo>
                <a:lnTo>
                  <a:pt x="81779" y="78739"/>
                </a:lnTo>
                <a:lnTo>
                  <a:pt x="121450" y="101600"/>
                </a:lnTo>
                <a:lnTo>
                  <a:pt x="128600" y="113029"/>
                </a:lnTo>
                <a:lnTo>
                  <a:pt x="128282" y="116839"/>
                </a:lnTo>
                <a:lnTo>
                  <a:pt x="118719" y="127000"/>
                </a:lnTo>
                <a:lnTo>
                  <a:pt x="115798" y="128270"/>
                </a:lnTo>
                <a:close/>
              </a:path>
              <a:path w="5380990" h="422910">
                <a:moveTo>
                  <a:pt x="81361" y="78499"/>
                </a:moveTo>
                <a:lnTo>
                  <a:pt x="56171" y="63983"/>
                </a:lnTo>
                <a:lnTo>
                  <a:pt x="80898" y="49290"/>
                </a:lnTo>
                <a:lnTo>
                  <a:pt x="1448981" y="43179"/>
                </a:lnTo>
                <a:lnTo>
                  <a:pt x="1997951" y="41910"/>
                </a:lnTo>
                <a:lnTo>
                  <a:pt x="2995193" y="41910"/>
                </a:lnTo>
                <a:lnTo>
                  <a:pt x="3525088" y="44450"/>
                </a:lnTo>
                <a:lnTo>
                  <a:pt x="3620528" y="45720"/>
                </a:lnTo>
                <a:lnTo>
                  <a:pt x="3712146" y="45720"/>
                </a:lnTo>
                <a:lnTo>
                  <a:pt x="4171137" y="53339"/>
                </a:lnTo>
                <a:lnTo>
                  <a:pt x="4231055" y="55879"/>
                </a:lnTo>
                <a:lnTo>
                  <a:pt x="4428883" y="60960"/>
                </a:lnTo>
                <a:lnTo>
                  <a:pt x="4469003" y="63500"/>
                </a:lnTo>
                <a:lnTo>
                  <a:pt x="4539640" y="66039"/>
                </a:lnTo>
                <a:lnTo>
                  <a:pt x="4570603" y="68579"/>
                </a:lnTo>
                <a:lnTo>
                  <a:pt x="4598962" y="69850"/>
                </a:lnTo>
                <a:lnTo>
                  <a:pt x="2261527" y="69850"/>
                </a:lnTo>
                <a:lnTo>
                  <a:pt x="1726831" y="71120"/>
                </a:lnTo>
                <a:lnTo>
                  <a:pt x="1449070" y="72389"/>
                </a:lnTo>
                <a:lnTo>
                  <a:pt x="81361" y="78499"/>
                </a:lnTo>
                <a:close/>
              </a:path>
              <a:path w="5380990" h="422910">
                <a:moveTo>
                  <a:pt x="28422" y="78739"/>
                </a:moveTo>
                <a:lnTo>
                  <a:pt x="28295" y="49529"/>
                </a:lnTo>
                <a:lnTo>
                  <a:pt x="80898" y="49290"/>
                </a:lnTo>
                <a:lnTo>
                  <a:pt x="76221" y="52070"/>
                </a:lnTo>
                <a:lnTo>
                  <a:pt x="35496" y="52070"/>
                </a:lnTo>
                <a:lnTo>
                  <a:pt x="35610" y="76200"/>
                </a:lnTo>
                <a:lnTo>
                  <a:pt x="77371" y="76200"/>
                </a:lnTo>
                <a:lnTo>
                  <a:pt x="81361" y="78499"/>
                </a:lnTo>
                <a:lnTo>
                  <a:pt x="28422" y="78739"/>
                </a:lnTo>
                <a:close/>
              </a:path>
              <a:path w="5380990" h="422910">
                <a:moveTo>
                  <a:pt x="35610" y="76200"/>
                </a:moveTo>
                <a:lnTo>
                  <a:pt x="35496" y="52070"/>
                </a:lnTo>
                <a:lnTo>
                  <a:pt x="56171" y="63983"/>
                </a:lnTo>
                <a:lnTo>
                  <a:pt x="35610" y="76200"/>
                </a:lnTo>
                <a:close/>
              </a:path>
              <a:path w="5380990" h="422910">
                <a:moveTo>
                  <a:pt x="56171" y="63983"/>
                </a:moveTo>
                <a:lnTo>
                  <a:pt x="35496" y="52070"/>
                </a:lnTo>
                <a:lnTo>
                  <a:pt x="76221" y="52070"/>
                </a:lnTo>
                <a:lnTo>
                  <a:pt x="56171" y="63983"/>
                </a:lnTo>
                <a:close/>
              </a:path>
              <a:path w="5380990" h="422910">
                <a:moveTo>
                  <a:pt x="77371" y="76200"/>
                </a:moveTo>
                <a:lnTo>
                  <a:pt x="35610" y="76200"/>
                </a:lnTo>
                <a:lnTo>
                  <a:pt x="56171" y="63983"/>
                </a:lnTo>
                <a:lnTo>
                  <a:pt x="77371" y="76200"/>
                </a:lnTo>
                <a:close/>
              </a:path>
              <a:path w="5380990" h="422910">
                <a:moveTo>
                  <a:pt x="4993309" y="182879"/>
                </a:moveTo>
                <a:lnTo>
                  <a:pt x="4973193" y="176529"/>
                </a:lnTo>
                <a:lnTo>
                  <a:pt x="4973472" y="176529"/>
                </a:lnTo>
                <a:lnTo>
                  <a:pt x="4952631" y="170179"/>
                </a:lnTo>
                <a:lnTo>
                  <a:pt x="4952898" y="170179"/>
                </a:lnTo>
                <a:lnTo>
                  <a:pt x="4931295" y="165100"/>
                </a:lnTo>
                <a:lnTo>
                  <a:pt x="4910213" y="160020"/>
                </a:lnTo>
                <a:lnTo>
                  <a:pt x="4890643" y="154939"/>
                </a:lnTo>
                <a:lnTo>
                  <a:pt x="4855679" y="144779"/>
                </a:lnTo>
                <a:lnTo>
                  <a:pt x="4824666" y="137160"/>
                </a:lnTo>
                <a:lnTo>
                  <a:pt x="4795901" y="129539"/>
                </a:lnTo>
                <a:lnTo>
                  <a:pt x="4796104" y="129539"/>
                </a:lnTo>
                <a:lnTo>
                  <a:pt x="4781892" y="125729"/>
                </a:lnTo>
                <a:lnTo>
                  <a:pt x="4782096" y="125729"/>
                </a:lnTo>
                <a:lnTo>
                  <a:pt x="4767719" y="121920"/>
                </a:lnTo>
                <a:lnTo>
                  <a:pt x="4767960" y="121920"/>
                </a:lnTo>
                <a:lnTo>
                  <a:pt x="4753216" y="119379"/>
                </a:lnTo>
                <a:lnTo>
                  <a:pt x="4753483" y="119379"/>
                </a:lnTo>
                <a:lnTo>
                  <a:pt x="4738141" y="115570"/>
                </a:lnTo>
                <a:lnTo>
                  <a:pt x="4738408" y="115570"/>
                </a:lnTo>
                <a:lnTo>
                  <a:pt x="4722241" y="113029"/>
                </a:lnTo>
                <a:lnTo>
                  <a:pt x="4722520" y="113029"/>
                </a:lnTo>
                <a:lnTo>
                  <a:pt x="4705299" y="110489"/>
                </a:lnTo>
                <a:lnTo>
                  <a:pt x="4705553" y="110489"/>
                </a:lnTo>
                <a:lnTo>
                  <a:pt x="4687074" y="107950"/>
                </a:lnTo>
                <a:lnTo>
                  <a:pt x="4687316" y="107950"/>
                </a:lnTo>
                <a:lnTo>
                  <a:pt x="4667326" y="105410"/>
                </a:lnTo>
                <a:lnTo>
                  <a:pt x="4667542" y="105410"/>
                </a:lnTo>
                <a:lnTo>
                  <a:pt x="4645837" y="102870"/>
                </a:lnTo>
                <a:lnTo>
                  <a:pt x="4646041" y="102870"/>
                </a:lnTo>
                <a:lnTo>
                  <a:pt x="4622380" y="101600"/>
                </a:lnTo>
                <a:lnTo>
                  <a:pt x="4622558" y="101600"/>
                </a:lnTo>
                <a:lnTo>
                  <a:pt x="4596726" y="99060"/>
                </a:lnTo>
                <a:lnTo>
                  <a:pt x="4596879" y="99060"/>
                </a:lnTo>
                <a:lnTo>
                  <a:pt x="4568659" y="96520"/>
                </a:lnTo>
                <a:lnTo>
                  <a:pt x="4537951" y="95250"/>
                </a:lnTo>
                <a:lnTo>
                  <a:pt x="4504372" y="92710"/>
                </a:lnTo>
                <a:lnTo>
                  <a:pt x="4467707" y="91439"/>
                </a:lnTo>
                <a:lnTo>
                  <a:pt x="4427740" y="90170"/>
                </a:lnTo>
                <a:lnTo>
                  <a:pt x="4384243" y="88900"/>
                </a:lnTo>
                <a:lnTo>
                  <a:pt x="4336986" y="86360"/>
                </a:lnTo>
                <a:lnTo>
                  <a:pt x="4285754" y="85089"/>
                </a:lnTo>
                <a:lnTo>
                  <a:pt x="4230331" y="83820"/>
                </a:lnTo>
                <a:lnTo>
                  <a:pt x="4170476" y="82550"/>
                </a:lnTo>
                <a:lnTo>
                  <a:pt x="4105973" y="81279"/>
                </a:lnTo>
                <a:lnTo>
                  <a:pt x="3962133" y="78739"/>
                </a:lnTo>
                <a:lnTo>
                  <a:pt x="3882898" y="77470"/>
                </a:lnTo>
                <a:lnTo>
                  <a:pt x="3799408" y="76200"/>
                </a:lnTo>
                <a:lnTo>
                  <a:pt x="3711816" y="74929"/>
                </a:lnTo>
                <a:lnTo>
                  <a:pt x="3620249" y="73660"/>
                </a:lnTo>
                <a:lnTo>
                  <a:pt x="3524859" y="73660"/>
                </a:lnTo>
                <a:lnTo>
                  <a:pt x="3425748" y="72389"/>
                </a:lnTo>
                <a:lnTo>
                  <a:pt x="3216986" y="71120"/>
                </a:lnTo>
                <a:lnTo>
                  <a:pt x="2761170" y="69850"/>
                </a:lnTo>
                <a:lnTo>
                  <a:pt x="4598962" y="69850"/>
                </a:lnTo>
                <a:lnTo>
                  <a:pt x="4648784" y="74929"/>
                </a:lnTo>
                <a:lnTo>
                  <a:pt x="4690910" y="80010"/>
                </a:lnTo>
                <a:lnTo>
                  <a:pt x="4743551" y="87629"/>
                </a:lnTo>
                <a:lnTo>
                  <a:pt x="4759159" y="91439"/>
                </a:lnTo>
                <a:lnTo>
                  <a:pt x="4774145" y="93979"/>
                </a:lnTo>
                <a:lnTo>
                  <a:pt x="4832197" y="109220"/>
                </a:lnTo>
                <a:lnTo>
                  <a:pt x="4863236" y="118110"/>
                </a:lnTo>
                <a:lnTo>
                  <a:pt x="4898034" y="127000"/>
                </a:lnTo>
                <a:lnTo>
                  <a:pt x="4917363" y="132079"/>
                </a:lnTo>
                <a:lnTo>
                  <a:pt x="4938382" y="137160"/>
                </a:lnTo>
                <a:lnTo>
                  <a:pt x="4960175" y="143510"/>
                </a:lnTo>
                <a:lnTo>
                  <a:pt x="4981295" y="148589"/>
                </a:lnTo>
                <a:lnTo>
                  <a:pt x="5001691" y="154939"/>
                </a:lnTo>
                <a:lnTo>
                  <a:pt x="5021364" y="161289"/>
                </a:lnTo>
                <a:lnTo>
                  <a:pt x="5040376" y="167639"/>
                </a:lnTo>
                <a:lnTo>
                  <a:pt x="5058714" y="175260"/>
                </a:lnTo>
                <a:lnTo>
                  <a:pt x="5076418" y="181610"/>
                </a:lnTo>
                <a:lnTo>
                  <a:pt x="4993017" y="181610"/>
                </a:lnTo>
                <a:lnTo>
                  <a:pt x="4993309" y="182879"/>
                </a:lnTo>
                <a:close/>
              </a:path>
              <a:path w="5380990" h="422910">
                <a:moveTo>
                  <a:pt x="81779" y="78739"/>
                </a:moveTo>
                <a:lnTo>
                  <a:pt x="28422" y="78739"/>
                </a:lnTo>
                <a:lnTo>
                  <a:pt x="81361" y="78499"/>
                </a:lnTo>
                <a:lnTo>
                  <a:pt x="81779" y="78739"/>
                </a:lnTo>
                <a:close/>
              </a:path>
              <a:path w="5380990" h="422910">
                <a:moveTo>
                  <a:pt x="5082184" y="215900"/>
                </a:moveTo>
                <a:lnTo>
                  <a:pt x="5065395" y="208279"/>
                </a:lnTo>
                <a:lnTo>
                  <a:pt x="5065687" y="208279"/>
                </a:lnTo>
                <a:lnTo>
                  <a:pt x="5048288" y="201929"/>
                </a:lnTo>
                <a:lnTo>
                  <a:pt x="5048580" y="201929"/>
                </a:lnTo>
                <a:lnTo>
                  <a:pt x="5030533" y="194310"/>
                </a:lnTo>
                <a:lnTo>
                  <a:pt x="5030838" y="194310"/>
                </a:lnTo>
                <a:lnTo>
                  <a:pt x="5012118" y="187960"/>
                </a:lnTo>
                <a:lnTo>
                  <a:pt x="5012410" y="187960"/>
                </a:lnTo>
                <a:lnTo>
                  <a:pt x="4993017" y="181610"/>
                </a:lnTo>
                <a:lnTo>
                  <a:pt x="5076418" y="181610"/>
                </a:lnTo>
                <a:lnTo>
                  <a:pt x="5093500" y="189229"/>
                </a:lnTo>
                <a:lnTo>
                  <a:pt x="5110010" y="196850"/>
                </a:lnTo>
                <a:lnTo>
                  <a:pt x="5125935" y="204470"/>
                </a:lnTo>
                <a:lnTo>
                  <a:pt x="5141328" y="212089"/>
                </a:lnTo>
                <a:lnTo>
                  <a:pt x="5146285" y="214629"/>
                </a:lnTo>
                <a:lnTo>
                  <a:pt x="5081879" y="214629"/>
                </a:lnTo>
                <a:lnTo>
                  <a:pt x="5082184" y="215900"/>
                </a:lnTo>
                <a:close/>
              </a:path>
              <a:path w="5380990" h="422910">
                <a:moveTo>
                  <a:pt x="5169636" y="261620"/>
                </a:moveTo>
                <a:lnTo>
                  <a:pt x="5156022" y="252729"/>
                </a:lnTo>
                <a:lnTo>
                  <a:pt x="5156301" y="252729"/>
                </a:lnTo>
                <a:lnTo>
                  <a:pt x="5142217" y="245110"/>
                </a:lnTo>
                <a:lnTo>
                  <a:pt x="5142509" y="245110"/>
                </a:lnTo>
                <a:lnTo>
                  <a:pt x="5127929" y="237489"/>
                </a:lnTo>
                <a:lnTo>
                  <a:pt x="5128221" y="237489"/>
                </a:lnTo>
                <a:lnTo>
                  <a:pt x="5113121" y="229870"/>
                </a:lnTo>
                <a:lnTo>
                  <a:pt x="5113426" y="229870"/>
                </a:lnTo>
                <a:lnTo>
                  <a:pt x="5097780" y="222250"/>
                </a:lnTo>
                <a:lnTo>
                  <a:pt x="5098084" y="222250"/>
                </a:lnTo>
                <a:lnTo>
                  <a:pt x="5081879" y="214629"/>
                </a:lnTo>
                <a:lnTo>
                  <a:pt x="5146285" y="214629"/>
                </a:lnTo>
                <a:lnTo>
                  <a:pt x="5156200" y="219710"/>
                </a:lnTo>
                <a:lnTo>
                  <a:pt x="5170563" y="228600"/>
                </a:lnTo>
                <a:lnTo>
                  <a:pt x="5184470" y="236220"/>
                </a:lnTo>
                <a:lnTo>
                  <a:pt x="5197906" y="245110"/>
                </a:lnTo>
                <a:lnTo>
                  <a:pt x="5210924" y="254000"/>
                </a:lnTo>
                <a:lnTo>
                  <a:pt x="5219941" y="260350"/>
                </a:lnTo>
                <a:lnTo>
                  <a:pt x="5169369" y="260350"/>
                </a:lnTo>
                <a:lnTo>
                  <a:pt x="5169636" y="261620"/>
                </a:lnTo>
                <a:close/>
              </a:path>
              <a:path w="5380990" h="422910">
                <a:moveTo>
                  <a:pt x="5230329" y="303529"/>
                </a:moveTo>
                <a:lnTo>
                  <a:pt x="5218671" y="294639"/>
                </a:lnTo>
                <a:lnTo>
                  <a:pt x="5218899" y="294639"/>
                </a:lnTo>
                <a:lnTo>
                  <a:pt x="5206911" y="285750"/>
                </a:lnTo>
                <a:lnTo>
                  <a:pt x="5207152" y="285750"/>
                </a:lnTo>
                <a:lnTo>
                  <a:pt x="5194782" y="276860"/>
                </a:lnTo>
                <a:lnTo>
                  <a:pt x="5195036" y="276860"/>
                </a:lnTo>
                <a:lnTo>
                  <a:pt x="5182273" y="269239"/>
                </a:lnTo>
                <a:lnTo>
                  <a:pt x="5182539" y="269239"/>
                </a:lnTo>
                <a:lnTo>
                  <a:pt x="5169369" y="260350"/>
                </a:lnTo>
                <a:lnTo>
                  <a:pt x="5219941" y="260350"/>
                </a:lnTo>
                <a:lnTo>
                  <a:pt x="5223548" y="262889"/>
                </a:lnTo>
                <a:lnTo>
                  <a:pt x="5259197" y="289560"/>
                </a:lnTo>
                <a:lnTo>
                  <a:pt x="5275115" y="302260"/>
                </a:lnTo>
                <a:lnTo>
                  <a:pt x="5230114" y="302260"/>
                </a:lnTo>
                <a:lnTo>
                  <a:pt x="5230329" y="303529"/>
                </a:lnTo>
                <a:close/>
              </a:path>
              <a:path w="5380990" h="422910">
                <a:moveTo>
                  <a:pt x="5273217" y="339089"/>
                </a:moveTo>
                <a:lnTo>
                  <a:pt x="5262689" y="328929"/>
                </a:lnTo>
                <a:lnTo>
                  <a:pt x="5262854" y="328929"/>
                </a:lnTo>
                <a:lnTo>
                  <a:pt x="5252097" y="320039"/>
                </a:lnTo>
                <a:lnTo>
                  <a:pt x="5252275" y="320039"/>
                </a:lnTo>
                <a:lnTo>
                  <a:pt x="5241239" y="311150"/>
                </a:lnTo>
                <a:lnTo>
                  <a:pt x="5241442" y="311150"/>
                </a:lnTo>
                <a:lnTo>
                  <a:pt x="5230114" y="302260"/>
                </a:lnTo>
                <a:lnTo>
                  <a:pt x="5275115" y="302260"/>
                </a:lnTo>
                <a:lnTo>
                  <a:pt x="5281371" y="307339"/>
                </a:lnTo>
                <a:lnTo>
                  <a:pt x="5292051" y="317500"/>
                </a:lnTo>
                <a:lnTo>
                  <a:pt x="5302529" y="326389"/>
                </a:lnTo>
                <a:lnTo>
                  <a:pt x="5314675" y="337820"/>
                </a:lnTo>
                <a:lnTo>
                  <a:pt x="5273052" y="337820"/>
                </a:lnTo>
                <a:lnTo>
                  <a:pt x="5273217" y="339089"/>
                </a:lnTo>
                <a:close/>
              </a:path>
              <a:path w="5380990" h="422910">
                <a:moveTo>
                  <a:pt x="5360136" y="422910"/>
                </a:moveTo>
                <a:lnTo>
                  <a:pt x="5341277" y="403860"/>
                </a:lnTo>
                <a:lnTo>
                  <a:pt x="5322290" y="384810"/>
                </a:lnTo>
                <a:lnTo>
                  <a:pt x="5322430" y="384810"/>
                </a:lnTo>
                <a:lnTo>
                  <a:pt x="5302986" y="365760"/>
                </a:lnTo>
                <a:lnTo>
                  <a:pt x="5303189" y="365760"/>
                </a:lnTo>
                <a:lnTo>
                  <a:pt x="5283161" y="347979"/>
                </a:lnTo>
                <a:lnTo>
                  <a:pt x="5283352" y="347979"/>
                </a:lnTo>
                <a:lnTo>
                  <a:pt x="5273052" y="337820"/>
                </a:lnTo>
                <a:lnTo>
                  <a:pt x="5314675" y="337820"/>
                </a:lnTo>
                <a:lnTo>
                  <a:pt x="5322773" y="345439"/>
                </a:lnTo>
                <a:lnTo>
                  <a:pt x="5342394" y="364489"/>
                </a:lnTo>
                <a:lnTo>
                  <a:pt x="5361546" y="383539"/>
                </a:lnTo>
                <a:lnTo>
                  <a:pt x="5380443" y="402589"/>
                </a:lnTo>
                <a:lnTo>
                  <a:pt x="5360136" y="4229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5407" y="3885501"/>
            <a:ext cx="5147945" cy="128905"/>
          </a:xfrm>
          <a:custGeom>
            <a:avLst/>
            <a:gdLst/>
            <a:ahLst/>
            <a:cxnLst/>
            <a:rect l="l" t="t" r="r" b="b"/>
            <a:pathLst>
              <a:path w="5147945" h="128904">
                <a:moveTo>
                  <a:pt x="115455" y="128435"/>
                </a:moveTo>
                <a:lnTo>
                  <a:pt x="112471" y="128422"/>
                </a:lnTo>
                <a:lnTo>
                  <a:pt x="109550" y="127787"/>
                </a:lnTo>
                <a:lnTo>
                  <a:pt x="106832" y="126555"/>
                </a:lnTo>
                <a:lnTo>
                  <a:pt x="0" y="64122"/>
                </a:lnTo>
                <a:lnTo>
                  <a:pt x="107046" y="1816"/>
                </a:lnTo>
                <a:lnTo>
                  <a:pt x="109651" y="635"/>
                </a:lnTo>
                <a:lnTo>
                  <a:pt x="112572" y="12"/>
                </a:lnTo>
                <a:lnTo>
                  <a:pt x="115557" y="0"/>
                </a:lnTo>
                <a:lnTo>
                  <a:pt x="118490" y="609"/>
                </a:lnTo>
                <a:lnTo>
                  <a:pt x="128409" y="14160"/>
                </a:lnTo>
                <a:lnTo>
                  <a:pt x="128104" y="17132"/>
                </a:lnTo>
                <a:lnTo>
                  <a:pt x="81286" y="49860"/>
                </a:lnTo>
                <a:lnTo>
                  <a:pt x="28371" y="49860"/>
                </a:lnTo>
                <a:lnTo>
                  <a:pt x="28346" y="78435"/>
                </a:lnTo>
                <a:lnTo>
                  <a:pt x="81181" y="78477"/>
                </a:lnTo>
                <a:lnTo>
                  <a:pt x="121246" y="101892"/>
                </a:lnTo>
                <a:lnTo>
                  <a:pt x="128333" y="114300"/>
                </a:lnTo>
                <a:lnTo>
                  <a:pt x="128003" y="117271"/>
                </a:lnTo>
                <a:lnTo>
                  <a:pt x="118389" y="127838"/>
                </a:lnTo>
                <a:lnTo>
                  <a:pt x="115455" y="128435"/>
                </a:lnTo>
                <a:close/>
              </a:path>
              <a:path w="5147945" h="128904">
                <a:moveTo>
                  <a:pt x="81181" y="78477"/>
                </a:moveTo>
                <a:lnTo>
                  <a:pt x="28346" y="78435"/>
                </a:lnTo>
                <a:lnTo>
                  <a:pt x="28371" y="49860"/>
                </a:lnTo>
                <a:lnTo>
                  <a:pt x="81213" y="49902"/>
                </a:lnTo>
                <a:lnTo>
                  <a:pt x="77927" y="51815"/>
                </a:lnTo>
                <a:lnTo>
                  <a:pt x="35560" y="51815"/>
                </a:lnTo>
                <a:lnTo>
                  <a:pt x="35547" y="76492"/>
                </a:lnTo>
                <a:lnTo>
                  <a:pt x="77784" y="76492"/>
                </a:lnTo>
                <a:lnTo>
                  <a:pt x="81181" y="78477"/>
                </a:lnTo>
                <a:close/>
              </a:path>
              <a:path w="5147945" h="128904">
                <a:moveTo>
                  <a:pt x="81213" y="49902"/>
                </a:moveTo>
                <a:lnTo>
                  <a:pt x="28371" y="49860"/>
                </a:lnTo>
                <a:lnTo>
                  <a:pt x="81286" y="49860"/>
                </a:lnTo>
                <a:close/>
              </a:path>
              <a:path w="5147945" h="128904">
                <a:moveTo>
                  <a:pt x="5147602" y="82511"/>
                </a:moveTo>
                <a:lnTo>
                  <a:pt x="81181" y="78477"/>
                </a:lnTo>
                <a:lnTo>
                  <a:pt x="56704" y="64173"/>
                </a:lnTo>
                <a:lnTo>
                  <a:pt x="81213" y="49902"/>
                </a:lnTo>
                <a:lnTo>
                  <a:pt x="5147627" y="53936"/>
                </a:lnTo>
                <a:lnTo>
                  <a:pt x="5147602" y="82511"/>
                </a:lnTo>
                <a:close/>
              </a:path>
              <a:path w="5147945" h="128904">
                <a:moveTo>
                  <a:pt x="35547" y="76492"/>
                </a:moveTo>
                <a:lnTo>
                  <a:pt x="35560" y="51815"/>
                </a:lnTo>
                <a:lnTo>
                  <a:pt x="56704" y="64173"/>
                </a:lnTo>
                <a:lnTo>
                  <a:pt x="35547" y="76492"/>
                </a:lnTo>
                <a:close/>
              </a:path>
              <a:path w="5147945" h="128904">
                <a:moveTo>
                  <a:pt x="56704" y="64173"/>
                </a:moveTo>
                <a:lnTo>
                  <a:pt x="35560" y="51815"/>
                </a:lnTo>
                <a:lnTo>
                  <a:pt x="77927" y="51815"/>
                </a:lnTo>
                <a:lnTo>
                  <a:pt x="56704" y="64173"/>
                </a:lnTo>
                <a:close/>
              </a:path>
              <a:path w="5147945" h="128904">
                <a:moveTo>
                  <a:pt x="77784" y="76492"/>
                </a:moveTo>
                <a:lnTo>
                  <a:pt x="35547" y="76492"/>
                </a:lnTo>
                <a:lnTo>
                  <a:pt x="56704" y="64173"/>
                </a:lnTo>
                <a:lnTo>
                  <a:pt x="77784" y="76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5407" y="4167441"/>
            <a:ext cx="5380990" cy="422909"/>
          </a:xfrm>
          <a:custGeom>
            <a:avLst/>
            <a:gdLst/>
            <a:ahLst/>
            <a:cxnLst/>
            <a:rect l="l" t="t" r="r" b="b"/>
            <a:pathLst>
              <a:path w="5380990" h="422910">
                <a:moveTo>
                  <a:pt x="5264008" y="128270"/>
                </a:moveTo>
                <a:lnTo>
                  <a:pt x="5218671" y="128270"/>
                </a:lnTo>
                <a:lnTo>
                  <a:pt x="5230329" y="119379"/>
                </a:lnTo>
                <a:lnTo>
                  <a:pt x="5230114" y="119379"/>
                </a:lnTo>
                <a:lnTo>
                  <a:pt x="5241442" y="110489"/>
                </a:lnTo>
                <a:lnTo>
                  <a:pt x="5241239" y="110489"/>
                </a:lnTo>
                <a:lnTo>
                  <a:pt x="5252275" y="101600"/>
                </a:lnTo>
                <a:lnTo>
                  <a:pt x="5252097" y="101600"/>
                </a:lnTo>
                <a:lnTo>
                  <a:pt x="5262854" y="92710"/>
                </a:lnTo>
                <a:lnTo>
                  <a:pt x="5262689" y="92710"/>
                </a:lnTo>
                <a:lnTo>
                  <a:pt x="5273217" y="83820"/>
                </a:lnTo>
                <a:lnTo>
                  <a:pt x="5273052" y="83820"/>
                </a:lnTo>
                <a:lnTo>
                  <a:pt x="5283352" y="74929"/>
                </a:lnTo>
                <a:lnTo>
                  <a:pt x="5283161" y="74929"/>
                </a:lnTo>
                <a:lnTo>
                  <a:pt x="5303189" y="55879"/>
                </a:lnTo>
                <a:lnTo>
                  <a:pt x="5302986" y="55879"/>
                </a:lnTo>
                <a:lnTo>
                  <a:pt x="5322430" y="36829"/>
                </a:lnTo>
                <a:lnTo>
                  <a:pt x="5322290" y="36829"/>
                </a:lnTo>
                <a:lnTo>
                  <a:pt x="5341353" y="17779"/>
                </a:lnTo>
                <a:lnTo>
                  <a:pt x="5360136" y="0"/>
                </a:lnTo>
                <a:lnTo>
                  <a:pt x="5380443" y="19050"/>
                </a:lnTo>
                <a:lnTo>
                  <a:pt x="5361546" y="38100"/>
                </a:lnTo>
                <a:lnTo>
                  <a:pt x="5342394" y="57150"/>
                </a:lnTo>
                <a:lnTo>
                  <a:pt x="5322773" y="76200"/>
                </a:lnTo>
                <a:lnTo>
                  <a:pt x="5302529" y="95250"/>
                </a:lnTo>
                <a:lnTo>
                  <a:pt x="5292051" y="105410"/>
                </a:lnTo>
                <a:lnTo>
                  <a:pt x="5281371" y="114300"/>
                </a:lnTo>
                <a:lnTo>
                  <a:pt x="5270423" y="123189"/>
                </a:lnTo>
                <a:lnTo>
                  <a:pt x="5264008" y="128270"/>
                </a:lnTo>
                <a:close/>
              </a:path>
              <a:path w="5380990" h="422910">
                <a:moveTo>
                  <a:pt x="5117973" y="220979"/>
                </a:moveTo>
                <a:lnTo>
                  <a:pt x="5048288" y="220979"/>
                </a:lnTo>
                <a:lnTo>
                  <a:pt x="5065687" y="213360"/>
                </a:lnTo>
                <a:lnTo>
                  <a:pt x="5065395" y="213360"/>
                </a:lnTo>
                <a:lnTo>
                  <a:pt x="5082184" y="207010"/>
                </a:lnTo>
                <a:lnTo>
                  <a:pt x="5081879" y="207010"/>
                </a:lnTo>
                <a:lnTo>
                  <a:pt x="5098084" y="199389"/>
                </a:lnTo>
                <a:lnTo>
                  <a:pt x="5097780" y="199389"/>
                </a:lnTo>
                <a:lnTo>
                  <a:pt x="5113426" y="191770"/>
                </a:lnTo>
                <a:lnTo>
                  <a:pt x="5113121" y="191770"/>
                </a:lnTo>
                <a:lnTo>
                  <a:pt x="5128221" y="184150"/>
                </a:lnTo>
                <a:lnTo>
                  <a:pt x="5127929" y="184150"/>
                </a:lnTo>
                <a:lnTo>
                  <a:pt x="5142509" y="176529"/>
                </a:lnTo>
                <a:lnTo>
                  <a:pt x="5142217" y="176529"/>
                </a:lnTo>
                <a:lnTo>
                  <a:pt x="5156301" y="168910"/>
                </a:lnTo>
                <a:lnTo>
                  <a:pt x="5156022" y="168910"/>
                </a:lnTo>
                <a:lnTo>
                  <a:pt x="5169636" y="161289"/>
                </a:lnTo>
                <a:lnTo>
                  <a:pt x="5169369" y="161289"/>
                </a:lnTo>
                <a:lnTo>
                  <a:pt x="5182539" y="152400"/>
                </a:lnTo>
                <a:lnTo>
                  <a:pt x="5182273" y="152400"/>
                </a:lnTo>
                <a:lnTo>
                  <a:pt x="5195036" y="144779"/>
                </a:lnTo>
                <a:lnTo>
                  <a:pt x="5194782" y="144779"/>
                </a:lnTo>
                <a:lnTo>
                  <a:pt x="5207152" y="135889"/>
                </a:lnTo>
                <a:lnTo>
                  <a:pt x="5206911" y="135889"/>
                </a:lnTo>
                <a:lnTo>
                  <a:pt x="5218899" y="127000"/>
                </a:lnTo>
                <a:lnTo>
                  <a:pt x="5218671" y="128270"/>
                </a:lnTo>
                <a:lnTo>
                  <a:pt x="5264008" y="128270"/>
                </a:lnTo>
                <a:lnTo>
                  <a:pt x="5259197" y="132079"/>
                </a:lnTo>
                <a:lnTo>
                  <a:pt x="5247652" y="142239"/>
                </a:lnTo>
                <a:lnTo>
                  <a:pt x="5235778" y="151129"/>
                </a:lnTo>
                <a:lnTo>
                  <a:pt x="5223548" y="160020"/>
                </a:lnTo>
                <a:lnTo>
                  <a:pt x="5210924" y="167639"/>
                </a:lnTo>
                <a:lnTo>
                  <a:pt x="5197906" y="176529"/>
                </a:lnTo>
                <a:lnTo>
                  <a:pt x="5184470" y="185420"/>
                </a:lnTo>
                <a:lnTo>
                  <a:pt x="5170563" y="193039"/>
                </a:lnTo>
                <a:lnTo>
                  <a:pt x="5156200" y="201929"/>
                </a:lnTo>
                <a:lnTo>
                  <a:pt x="5141328" y="209550"/>
                </a:lnTo>
                <a:lnTo>
                  <a:pt x="5125935" y="217170"/>
                </a:lnTo>
                <a:lnTo>
                  <a:pt x="5117973" y="220979"/>
                </a:lnTo>
                <a:close/>
              </a:path>
              <a:path w="5380990" h="422910">
                <a:moveTo>
                  <a:pt x="4867530" y="303529"/>
                </a:moveTo>
                <a:lnTo>
                  <a:pt x="4753216" y="303529"/>
                </a:lnTo>
                <a:lnTo>
                  <a:pt x="4767960" y="299720"/>
                </a:lnTo>
                <a:lnTo>
                  <a:pt x="4767719" y="299720"/>
                </a:lnTo>
                <a:lnTo>
                  <a:pt x="4782096" y="295910"/>
                </a:lnTo>
                <a:lnTo>
                  <a:pt x="4781892" y="295910"/>
                </a:lnTo>
                <a:lnTo>
                  <a:pt x="4796104" y="293370"/>
                </a:lnTo>
                <a:lnTo>
                  <a:pt x="4795901" y="293370"/>
                </a:lnTo>
                <a:lnTo>
                  <a:pt x="4824780" y="285750"/>
                </a:lnTo>
                <a:lnTo>
                  <a:pt x="4890643" y="266700"/>
                </a:lnTo>
                <a:lnTo>
                  <a:pt x="4910213" y="261620"/>
                </a:lnTo>
                <a:lnTo>
                  <a:pt x="4931371" y="256539"/>
                </a:lnTo>
                <a:lnTo>
                  <a:pt x="4952898" y="251460"/>
                </a:lnTo>
                <a:lnTo>
                  <a:pt x="4952631" y="251460"/>
                </a:lnTo>
                <a:lnTo>
                  <a:pt x="4973472" y="245110"/>
                </a:lnTo>
                <a:lnTo>
                  <a:pt x="4973193" y="245110"/>
                </a:lnTo>
                <a:lnTo>
                  <a:pt x="4993309" y="240029"/>
                </a:lnTo>
                <a:lnTo>
                  <a:pt x="4993017" y="240029"/>
                </a:lnTo>
                <a:lnTo>
                  <a:pt x="5012410" y="233679"/>
                </a:lnTo>
                <a:lnTo>
                  <a:pt x="5012118" y="233679"/>
                </a:lnTo>
                <a:lnTo>
                  <a:pt x="5030838" y="227329"/>
                </a:lnTo>
                <a:lnTo>
                  <a:pt x="5030533" y="227329"/>
                </a:lnTo>
                <a:lnTo>
                  <a:pt x="5048580" y="219710"/>
                </a:lnTo>
                <a:lnTo>
                  <a:pt x="5048288" y="220979"/>
                </a:lnTo>
                <a:lnTo>
                  <a:pt x="5117973" y="220979"/>
                </a:lnTo>
                <a:lnTo>
                  <a:pt x="5076418" y="240029"/>
                </a:lnTo>
                <a:lnTo>
                  <a:pt x="5040376" y="254000"/>
                </a:lnTo>
                <a:lnTo>
                  <a:pt x="5001691" y="266700"/>
                </a:lnTo>
                <a:lnTo>
                  <a:pt x="4960175" y="279400"/>
                </a:lnTo>
                <a:lnTo>
                  <a:pt x="4917249" y="289560"/>
                </a:lnTo>
                <a:lnTo>
                  <a:pt x="4897907" y="294639"/>
                </a:lnTo>
                <a:lnTo>
                  <a:pt x="4867530" y="303529"/>
                </a:lnTo>
                <a:close/>
              </a:path>
              <a:path w="5380990" h="422910">
                <a:moveTo>
                  <a:pt x="115214" y="422910"/>
                </a:moveTo>
                <a:lnTo>
                  <a:pt x="112229" y="422910"/>
                </a:lnTo>
                <a:lnTo>
                  <a:pt x="109308" y="421639"/>
                </a:lnTo>
                <a:lnTo>
                  <a:pt x="106591" y="420370"/>
                </a:lnTo>
                <a:lnTo>
                  <a:pt x="0" y="358139"/>
                </a:lnTo>
                <a:lnTo>
                  <a:pt x="107162" y="295910"/>
                </a:lnTo>
                <a:lnTo>
                  <a:pt x="109893" y="294639"/>
                </a:lnTo>
                <a:lnTo>
                  <a:pt x="118719" y="294639"/>
                </a:lnTo>
                <a:lnTo>
                  <a:pt x="128600" y="308610"/>
                </a:lnTo>
                <a:lnTo>
                  <a:pt x="128282" y="311150"/>
                </a:lnTo>
                <a:lnTo>
                  <a:pt x="127355" y="313689"/>
                </a:lnTo>
                <a:lnTo>
                  <a:pt x="125869" y="316229"/>
                </a:lnTo>
                <a:lnTo>
                  <a:pt x="123863" y="318770"/>
                </a:lnTo>
                <a:lnTo>
                  <a:pt x="121450" y="320039"/>
                </a:lnTo>
                <a:lnTo>
                  <a:pt x="80622" y="344170"/>
                </a:lnTo>
                <a:lnTo>
                  <a:pt x="28422" y="344170"/>
                </a:lnTo>
                <a:lnTo>
                  <a:pt x="28295" y="372110"/>
                </a:lnTo>
                <a:lnTo>
                  <a:pt x="80898" y="372349"/>
                </a:lnTo>
                <a:lnTo>
                  <a:pt x="121107" y="396239"/>
                </a:lnTo>
                <a:lnTo>
                  <a:pt x="128142" y="408939"/>
                </a:lnTo>
                <a:lnTo>
                  <a:pt x="127800" y="411479"/>
                </a:lnTo>
                <a:lnTo>
                  <a:pt x="118148" y="421639"/>
                </a:lnTo>
                <a:lnTo>
                  <a:pt x="115214" y="422910"/>
                </a:lnTo>
                <a:close/>
              </a:path>
              <a:path w="5380990" h="422910">
                <a:moveTo>
                  <a:pt x="4598962" y="351789"/>
                </a:moveTo>
                <a:lnTo>
                  <a:pt x="2995104" y="351789"/>
                </a:lnTo>
                <a:lnTo>
                  <a:pt x="3217024" y="350520"/>
                </a:lnTo>
                <a:lnTo>
                  <a:pt x="3425774" y="349250"/>
                </a:lnTo>
                <a:lnTo>
                  <a:pt x="3524846" y="349250"/>
                </a:lnTo>
                <a:lnTo>
                  <a:pt x="3620274" y="347979"/>
                </a:lnTo>
                <a:lnTo>
                  <a:pt x="3711841" y="346710"/>
                </a:lnTo>
                <a:lnTo>
                  <a:pt x="3799433" y="345439"/>
                </a:lnTo>
                <a:lnTo>
                  <a:pt x="3882923" y="344170"/>
                </a:lnTo>
                <a:lnTo>
                  <a:pt x="3962171" y="342900"/>
                </a:lnTo>
                <a:lnTo>
                  <a:pt x="4106011" y="340360"/>
                </a:lnTo>
                <a:lnTo>
                  <a:pt x="4170502" y="339089"/>
                </a:lnTo>
                <a:lnTo>
                  <a:pt x="4230370" y="337820"/>
                </a:lnTo>
                <a:lnTo>
                  <a:pt x="4285805" y="336550"/>
                </a:lnTo>
                <a:lnTo>
                  <a:pt x="4337037" y="335279"/>
                </a:lnTo>
                <a:lnTo>
                  <a:pt x="4384306" y="334010"/>
                </a:lnTo>
                <a:lnTo>
                  <a:pt x="4427816" y="331470"/>
                </a:lnTo>
                <a:lnTo>
                  <a:pt x="4467796" y="330200"/>
                </a:lnTo>
                <a:lnTo>
                  <a:pt x="4504474" y="328929"/>
                </a:lnTo>
                <a:lnTo>
                  <a:pt x="4538052" y="326389"/>
                </a:lnTo>
                <a:lnTo>
                  <a:pt x="4568786" y="325120"/>
                </a:lnTo>
                <a:lnTo>
                  <a:pt x="4596879" y="322579"/>
                </a:lnTo>
                <a:lnTo>
                  <a:pt x="4596726" y="322579"/>
                </a:lnTo>
                <a:lnTo>
                  <a:pt x="4622558" y="321310"/>
                </a:lnTo>
                <a:lnTo>
                  <a:pt x="4622380" y="321310"/>
                </a:lnTo>
                <a:lnTo>
                  <a:pt x="4646041" y="318770"/>
                </a:lnTo>
                <a:lnTo>
                  <a:pt x="4645837" y="318770"/>
                </a:lnTo>
                <a:lnTo>
                  <a:pt x="4667542" y="316229"/>
                </a:lnTo>
                <a:lnTo>
                  <a:pt x="4667326" y="316229"/>
                </a:lnTo>
                <a:lnTo>
                  <a:pt x="4687316" y="313689"/>
                </a:lnTo>
                <a:lnTo>
                  <a:pt x="4687074" y="313689"/>
                </a:lnTo>
                <a:lnTo>
                  <a:pt x="4705553" y="311150"/>
                </a:lnTo>
                <a:lnTo>
                  <a:pt x="4705299" y="311150"/>
                </a:lnTo>
                <a:lnTo>
                  <a:pt x="4722520" y="308610"/>
                </a:lnTo>
                <a:lnTo>
                  <a:pt x="4722241" y="308610"/>
                </a:lnTo>
                <a:lnTo>
                  <a:pt x="4738408" y="306070"/>
                </a:lnTo>
                <a:lnTo>
                  <a:pt x="4738141" y="306070"/>
                </a:lnTo>
                <a:lnTo>
                  <a:pt x="4753483" y="302260"/>
                </a:lnTo>
                <a:lnTo>
                  <a:pt x="4753216" y="303529"/>
                </a:lnTo>
                <a:lnTo>
                  <a:pt x="4867530" y="303529"/>
                </a:lnTo>
                <a:lnTo>
                  <a:pt x="4863172" y="304800"/>
                </a:lnTo>
                <a:lnTo>
                  <a:pt x="4832197" y="312420"/>
                </a:lnTo>
                <a:lnTo>
                  <a:pt x="4759159" y="331470"/>
                </a:lnTo>
                <a:lnTo>
                  <a:pt x="4727117" y="336550"/>
                </a:lnTo>
                <a:lnTo>
                  <a:pt x="4709642" y="339089"/>
                </a:lnTo>
                <a:lnTo>
                  <a:pt x="4690910" y="342900"/>
                </a:lnTo>
                <a:lnTo>
                  <a:pt x="4670691" y="344170"/>
                </a:lnTo>
                <a:lnTo>
                  <a:pt x="4624946" y="349250"/>
                </a:lnTo>
                <a:lnTo>
                  <a:pt x="4598962" y="351789"/>
                </a:lnTo>
                <a:close/>
              </a:path>
              <a:path w="5380990" h="422910">
                <a:moveTo>
                  <a:pt x="80898" y="372349"/>
                </a:moveTo>
                <a:lnTo>
                  <a:pt x="28295" y="372110"/>
                </a:lnTo>
                <a:lnTo>
                  <a:pt x="28422" y="344170"/>
                </a:lnTo>
                <a:lnTo>
                  <a:pt x="80223" y="344405"/>
                </a:lnTo>
                <a:lnTo>
                  <a:pt x="78473" y="345439"/>
                </a:lnTo>
                <a:lnTo>
                  <a:pt x="35610" y="345439"/>
                </a:lnTo>
                <a:lnTo>
                  <a:pt x="35496" y="370839"/>
                </a:lnTo>
                <a:lnTo>
                  <a:pt x="78358" y="370839"/>
                </a:lnTo>
                <a:lnTo>
                  <a:pt x="80898" y="372349"/>
                </a:lnTo>
                <a:close/>
              </a:path>
              <a:path w="5380990" h="422910">
                <a:moveTo>
                  <a:pt x="80223" y="344405"/>
                </a:moveTo>
                <a:lnTo>
                  <a:pt x="28422" y="344170"/>
                </a:lnTo>
                <a:lnTo>
                  <a:pt x="80622" y="344170"/>
                </a:lnTo>
                <a:lnTo>
                  <a:pt x="80223" y="344405"/>
                </a:lnTo>
                <a:close/>
              </a:path>
              <a:path w="5380990" h="422910">
                <a:moveTo>
                  <a:pt x="3217138" y="379729"/>
                </a:moveTo>
                <a:lnTo>
                  <a:pt x="1997951" y="379729"/>
                </a:lnTo>
                <a:lnTo>
                  <a:pt x="1726755" y="378460"/>
                </a:lnTo>
                <a:lnTo>
                  <a:pt x="80898" y="372349"/>
                </a:lnTo>
                <a:lnTo>
                  <a:pt x="56984" y="358139"/>
                </a:lnTo>
                <a:lnTo>
                  <a:pt x="80223" y="344405"/>
                </a:lnTo>
                <a:lnTo>
                  <a:pt x="1449082" y="349250"/>
                </a:lnTo>
                <a:lnTo>
                  <a:pt x="4598962" y="351789"/>
                </a:lnTo>
                <a:lnTo>
                  <a:pt x="4570603" y="353060"/>
                </a:lnTo>
                <a:lnTo>
                  <a:pt x="4539640" y="355600"/>
                </a:lnTo>
                <a:lnTo>
                  <a:pt x="4505845" y="356870"/>
                </a:lnTo>
                <a:lnTo>
                  <a:pt x="4469003" y="359410"/>
                </a:lnTo>
                <a:lnTo>
                  <a:pt x="4286567" y="364489"/>
                </a:lnTo>
                <a:lnTo>
                  <a:pt x="4231055" y="367029"/>
                </a:lnTo>
                <a:lnTo>
                  <a:pt x="3712146" y="375920"/>
                </a:lnTo>
                <a:lnTo>
                  <a:pt x="3620528" y="375920"/>
                </a:lnTo>
                <a:lnTo>
                  <a:pt x="3217138" y="379729"/>
                </a:lnTo>
                <a:close/>
              </a:path>
              <a:path w="5380990" h="422910">
                <a:moveTo>
                  <a:pt x="35496" y="370839"/>
                </a:moveTo>
                <a:lnTo>
                  <a:pt x="35610" y="345439"/>
                </a:lnTo>
                <a:lnTo>
                  <a:pt x="56984" y="358139"/>
                </a:lnTo>
                <a:lnTo>
                  <a:pt x="35496" y="370839"/>
                </a:lnTo>
                <a:close/>
              </a:path>
              <a:path w="5380990" h="422910">
                <a:moveTo>
                  <a:pt x="56984" y="358139"/>
                </a:moveTo>
                <a:lnTo>
                  <a:pt x="35610" y="345439"/>
                </a:lnTo>
                <a:lnTo>
                  <a:pt x="78473" y="345439"/>
                </a:lnTo>
                <a:lnTo>
                  <a:pt x="56984" y="358139"/>
                </a:lnTo>
                <a:close/>
              </a:path>
              <a:path w="5380990" h="422910">
                <a:moveTo>
                  <a:pt x="78358" y="370839"/>
                </a:moveTo>
                <a:lnTo>
                  <a:pt x="35496" y="370839"/>
                </a:lnTo>
                <a:lnTo>
                  <a:pt x="56984" y="358139"/>
                </a:lnTo>
                <a:lnTo>
                  <a:pt x="78358" y="370839"/>
                </a:lnTo>
                <a:close/>
              </a:path>
              <a:path w="5380990" h="422910">
                <a:moveTo>
                  <a:pt x="2516276" y="381000"/>
                </a:moveTo>
                <a:lnTo>
                  <a:pt x="2261489" y="379729"/>
                </a:lnTo>
                <a:lnTo>
                  <a:pt x="2761208" y="379729"/>
                </a:lnTo>
                <a:lnTo>
                  <a:pt x="2516276" y="381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92052" y="1015669"/>
            <a:ext cx="2311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三、静电屏蔽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404" y="1630667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理论分</a:t>
            </a:r>
            <a:r>
              <a:rPr dirty="0" sz="2800" spc="-5">
                <a:latin typeface="华文楷体"/>
                <a:cs typeface="华文楷体"/>
              </a:rPr>
              <a:t>析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1788" y="2923032"/>
            <a:ext cx="3244215" cy="2048510"/>
          </a:xfrm>
          <a:custGeom>
            <a:avLst/>
            <a:gdLst/>
            <a:ahLst/>
            <a:cxnLst/>
            <a:rect l="l" t="t" r="r" b="b"/>
            <a:pathLst>
              <a:path w="3244215" h="2048510">
                <a:moveTo>
                  <a:pt x="0" y="1706880"/>
                </a:moveTo>
                <a:lnTo>
                  <a:pt x="0" y="341376"/>
                </a:lnTo>
                <a:lnTo>
                  <a:pt x="3196" y="295119"/>
                </a:lnTo>
                <a:lnTo>
                  <a:pt x="12336" y="250748"/>
                </a:lnTo>
                <a:lnTo>
                  <a:pt x="27015" y="208667"/>
                </a:lnTo>
                <a:lnTo>
                  <a:pt x="46826" y="169282"/>
                </a:lnTo>
                <a:lnTo>
                  <a:pt x="71363" y="133000"/>
                </a:lnTo>
                <a:lnTo>
                  <a:pt x="100222" y="100226"/>
                </a:lnTo>
                <a:lnTo>
                  <a:pt x="132995" y="71367"/>
                </a:lnTo>
                <a:lnTo>
                  <a:pt x="169276" y="46829"/>
                </a:lnTo>
                <a:lnTo>
                  <a:pt x="208661" y="27017"/>
                </a:lnTo>
                <a:lnTo>
                  <a:pt x="250743" y="12337"/>
                </a:lnTo>
                <a:lnTo>
                  <a:pt x="295117" y="3196"/>
                </a:lnTo>
                <a:lnTo>
                  <a:pt x="341375" y="0"/>
                </a:lnTo>
                <a:lnTo>
                  <a:pt x="2903220" y="0"/>
                </a:lnTo>
                <a:lnTo>
                  <a:pt x="2949355" y="3196"/>
                </a:lnTo>
                <a:lnTo>
                  <a:pt x="2993623" y="12337"/>
                </a:lnTo>
                <a:lnTo>
                  <a:pt x="3035612" y="27017"/>
                </a:lnTo>
                <a:lnTo>
                  <a:pt x="3074909" y="46829"/>
                </a:lnTo>
                <a:lnTo>
                  <a:pt x="3111105" y="71367"/>
                </a:lnTo>
                <a:lnTo>
                  <a:pt x="3143788" y="100226"/>
                </a:lnTo>
                <a:lnTo>
                  <a:pt x="3172546" y="133000"/>
                </a:lnTo>
                <a:lnTo>
                  <a:pt x="3196968" y="169282"/>
                </a:lnTo>
                <a:lnTo>
                  <a:pt x="3216643" y="208667"/>
                </a:lnTo>
                <a:lnTo>
                  <a:pt x="3231159" y="250748"/>
                </a:lnTo>
                <a:lnTo>
                  <a:pt x="3240106" y="295119"/>
                </a:lnTo>
                <a:lnTo>
                  <a:pt x="3243072" y="341376"/>
                </a:lnTo>
                <a:lnTo>
                  <a:pt x="3243072" y="1194816"/>
                </a:lnTo>
                <a:lnTo>
                  <a:pt x="3243719" y="1706473"/>
                </a:lnTo>
                <a:lnTo>
                  <a:pt x="355" y="1706486"/>
                </a:lnTo>
                <a:lnTo>
                  <a:pt x="0" y="1706880"/>
                </a:lnTo>
                <a:close/>
              </a:path>
              <a:path w="3244215" h="2048510">
                <a:moveTo>
                  <a:pt x="2903220" y="2048256"/>
                </a:moveTo>
                <a:lnTo>
                  <a:pt x="341375" y="2048256"/>
                </a:lnTo>
                <a:lnTo>
                  <a:pt x="295117" y="2045012"/>
                </a:lnTo>
                <a:lnTo>
                  <a:pt x="250745" y="2035831"/>
                </a:lnTo>
                <a:lnTo>
                  <a:pt x="208667" y="2021118"/>
                </a:lnTo>
                <a:lnTo>
                  <a:pt x="169290" y="2001276"/>
                </a:lnTo>
                <a:lnTo>
                  <a:pt x="133020" y="1976711"/>
                </a:lnTo>
                <a:lnTo>
                  <a:pt x="100266" y="1947827"/>
                </a:lnTo>
                <a:lnTo>
                  <a:pt x="71434" y="1915029"/>
                </a:lnTo>
                <a:lnTo>
                  <a:pt x="46931" y="1878721"/>
                </a:lnTo>
                <a:lnTo>
                  <a:pt x="27165" y="1839308"/>
                </a:lnTo>
                <a:lnTo>
                  <a:pt x="12542" y="1797195"/>
                </a:lnTo>
                <a:lnTo>
                  <a:pt x="3470" y="1752786"/>
                </a:lnTo>
                <a:lnTo>
                  <a:pt x="355" y="1706486"/>
                </a:lnTo>
                <a:lnTo>
                  <a:pt x="3243699" y="1706486"/>
                </a:lnTo>
                <a:lnTo>
                  <a:pt x="3243072" y="1706880"/>
                </a:lnTo>
                <a:lnTo>
                  <a:pt x="3240106" y="1753089"/>
                </a:lnTo>
                <a:lnTo>
                  <a:pt x="3231159" y="1797423"/>
                </a:lnTo>
                <a:lnTo>
                  <a:pt x="3216643" y="1839474"/>
                </a:lnTo>
                <a:lnTo>
                  <a:pt x="3196968" y="1878838"/>
                </a:lnTo>
                <a:lnTo>
                  <a:pt x="3172546" y="1915107"/>
                </a:lnTo>
                <a:lnTo>
                  <a:pt x="3143788" y="1947876"/>
                </a:lnTo>
                <a:lnTo>
                  <a:pt x="3111105" y="1976740"/>
                </a:lnTo>
                <a:lnTo>
                  <a:pt x="3074909" y="2001291"/>
                </a:lnTo>
                <a:lnTo>
                  <a:pt x="3035612" y="2021124"/>
                </a:lnTo>
                <a:lnTo>
                  <a:pt x="2993623" y="2035833"/>
                </a:lnTo>
                <a:lnTo>
                  <a:pt x="2949355" y="2045012"/>
                </a:lnTo>
                <a:lnTo>
                  <a:pt x="2903220" y="20482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45907" y="2917037"/>
            <a:ext cx="3256279" cy="2057400"/>
          </a:xfrm>
          <a:custGeom>
            <a:avLst/>
            <a:gdLst/>
            <a:ahLst/>
            <a:cxnLst/>
            <a:rect l="l" t="t" r="r" b="b"/>
            <a:pathLst>
              <a:path w="3256279" h="2057400">
                <a:moveTo>
                  <a:pt x="3003537" y="12700"/>
                </a:moveTo>
                <a:lnTo>
                  <a:pt x="252298" y="12700"/>
                </a:lnTo>
                <a:lnTo>
                  <a:pt x="260578" y="0"/>
                </a:lnTo>
                <a:lnTo>
                  <a:pt x="2995244" y="0"/>
                </a:lnTo>
                <a:lnTo>
                  <a:pt x="3003537" y="12700"/>
                </a:lnTo>
                <a:close/>
              </a:path>
              <a:path w="3256279" h="2057400">
                <a:moveTo>
                  <a:pt x="247789" y="25400"/>
                </a:moveTo>
                <a:lnTo>
                  <a:pt x="212153" y="25400"/>
                </a:lnTo>
                <a:lnTo>
                  <a:pt x="220002" y="12700"/>
                </a:lnTo>
                <a:lnTo>
                  <a:pt x="255841" y="12700"/>
                </a:lnTo>
                <a:lnTo>
                  <a:pt x="247789" y="25400"/>
                </a:lnTo>
                <a:close/>
              </a:path>
              <a:path w="3256279" h="2057400">
                <a:moveTo>
                  <a:pt x="255689" y="25400"/>
                </a:moveTo>
                <a:lnTo>
                  <a:pt x="255841" y="12700"/>
                </a:lnTo>
                <a:lnTo>
                  <a:pt x="263829" y="12700"/>
                </a:lnTo>
                <a:lnTo>
                  <a:pt x="255689" y="25400"/>
                </a:lnTo>
                <a:close/>
              </a:path>
              <a:path w="3256279" h="2057400">
                <a:moveTo>
                  <a:pt x="3000146" y="25400"/>
                </a:moveTo>
                <a:lnTo>
                  <a:pt x="2992005" y="12700"/>
                </a:lnTo>
                <a:lnTo>
                  <a:pt x="2999994" y="12700"/>
                </a:lnTo>
                <a:lnTo>
                  <a:pt x="3000146" y="25400"/>
                </a:lnTo>
                <a:close/>
              </a:path>
              <a:path w="3256279" h="2057400">
                <a:moveTo>
                  <a:pt x="3043682" y="25400"/>
                </a:moveTo>
                <a:lnTo>
                  <a:pt x="3008045" y="25400"/>
                </a:lnTo>
                <a:lnTo>
                  <a:pt x="2999994" y="12700"/>
                </a:lnTo>
                <a:lnTo>
                  <a:pt x="3035833" y="12700"/>
                </a:lnTo>
                <a:lnTo>
                  <a:pt x="3043682" y="25400"/>
                </a:lnTo>
                <a:close/>
              </a:path>
              <a:path w="3256279" h="2057400">
                <a:moveTo>
                  <a:pt x="217030" y="38100"/>
                </a:moveTo>
                <a:lnTo>
                  <a:pt x="181762" y="38100"/>
                </a:lnTo>
                <a:lnTo>
                  <a:pt x="189204" y="25400"/>
                </a:lnTo>
                <a:lnTo>
                  <a:pt x="224726" y="25400"/>
                </a:lnTo>
                <a:lnTo>
                  <a:pt x="217030" y="38100"/>
                </a:lnTo>
                <a:close/>
              </a:path>
              <a:path w="3256279" h="2057400">
                <a:moveTo>
                  <a:pt x="3074060" y="38100"/>
                </a:moveTo>
                <a:lnTo>
                  <a:pt x="3038805" y="38100"/>
                </a:lnTo>
                <a:lnTo>
                  <a:pt x="3031109" y="25400"/>
                </a:lnTo>
                <a:lnTo>
                  <a:pt x="3066618" y="25400"/>
                </a:lnTo>
                <a:lnTo>
                  <a:pt x="3074060" y="38100"/>
                </a:lnTo>
                <a:close/>
              </a:path>
              <a:path w="3256279" h="2057400">
                <a:moveTo>
                  <a:pt x="187756" y="50800"/>
                </a:moveTo>
                <a:lnTo>
                  <a:pt x="160108" y="50800"/>
                </a:lnTo>
                <a:lnTo>
                  <a:pt x="167208" y="38100"/>
                </a:lnTo>
                <a:lnTo>
                  <a:pt x="195072" y="38100"/>
                </a:lnTo>
                <a:lnTo>
                  <a:pt x="187756" y="50800"/>
                </a:lnTo>
                <a:close/>
              </a:path>
              <a:path w="3256279" h="2057400">
                <a:moveTo>
                  <a:pt x="3095726" y="50800"/>
                </a:moveTo>
                <a:lnTo>
                  <a:pt x="3068066" y="50800"/>
                </a:lnTo>
                <a:lnTo>
                  <a:pt x="3060763" y="38100"/>
                </a:lnTo>
                <a:lnTo>
                  <a:pt x="3088614" y="38100"/>
                </a:lnTo>
                <a:lnTo>
                  <a:pt x="3095726" y="50800"/>
                </a:lnTo>
                <a:close/>
              </a:path>
              <a:path w="3256279" h="2057400">
                <a:moveTo>
                  <a:pt x="166890" y="63500"/>
                </a:moveTo>
                <a:lnTo>
                  <a:pt x="146240" y="63500"/>
                </a:lnTo>
                <a:lnTo>
                  <a:pt x="153111" y="50800"/>
                </a:lnTo>
                <a:lnTo>
                  <a:pt x="173875" y="50800"/>
                </a:lnTo>
                <a:lnTo>
                  <a:pt x="166890" y="63500"/>
                </a:lnTo>
                <a:close/>
              </a:path>
              <a:path w="3256279" h="2057400">
                <a:moveTo>
                  <a:pt x="3109595" y="63500"/>
                </a:moveTo>
                <a:lnTo>
                  <a:pt x="3088944" y="63500"/>
                </a:lnTo>
                <a:lnTo>
                  <a:pt x="3081959" y="50800"/>
                </a:lnTo>
                <a:lnTo>
                  <a:pt x="3102724" y="50800"/>
                </a:lnTo>
                <a:lnTo>
                  <a:pt x="3109595" y="63500"/>
                </a:lnTo>
                <a:close/>
              </a:path>
              <a:path w="3256279" h="2057400">
                <a:moveTo>
                  <a:pt x="147027" y="76200"/>
                </a:moveTo>
                <a:lnTo>
                  <a:pt x="126352" y="76200"/>
                </a:lnTo>
                <a:lnTo>
                  <a:pt x="132854" y="63500"/>
                </a:lnTo>
                <a:lnTo>
                  <a:pt x="153657" y="63500"/>
                </a:lnTo>
                <a:lnTo>
                  <a:pt x="147027" y="76200"/>
                </a:lnTo>
                <a:close/>
              </a:path>
              <a:path w="3256279" h="2057400">
                <a:moveTo>
                  <a:pt x="3129470" y="76200"/>
                </a:moveTo>
                <a:lnTo>
                  <a:pt x="3108807" y="76200"/>
                </a:lnTo>
                <a:lnTo>
                  <a:pt x="3102178" y="63500"/>
                </a:lnTo>
                <a:lnTo>
                  <a:pt x="3122980" y="63500"/>
                </a:lnTo>
                <a:lnTo>
                  <a:pt x="3129470" y="76200"/>
                </a:lnTo>
                <a:close/>
              </a:path>
              <a:path w="3256279" h="2057400">
                <a:moveTo>
                  <a:pt x="134378" y="88900"/>
                </a:moveTo>
                <a:lnTo>
                  <a:pt x="113741" y="88900"/>
                </a:lnTo>
                <a:lnTo>
                  <a:pt x="119989" y="76200"/>
                </a:lnTo>
                <a:lnTo>
                  <a:pt x="140766" y="76200"/>
                </a:lnTo>
                <a:lnTo>
                  <a:pt x="134378" y="88900"/>
                </a:lnTo>
                <a:close/>
              </a:path>
              <a:path w="3256279" h="2057400">
                <a:moveTo>
                  <a:pt x="3142081" y="88900"/>
                </a:moveTo>
                <a:lnTo>
                  <a:pt x="3121444" y="88900"/>
                </a:lnTo>
                <a:lnTo>
                  <a:pt x="3115068" y="76200"/>
                </a:lnTo>
                <a:lnTo>
                  <a:pt x="3135845" y="76200"/>
                </a:lnTo>
                <a:lnTo>
                  <a:pt x="3142081" y="88900"/>
                </a:lnTo>
                <a:close/>
              </a:path>
              <a:path w="3256279" h="2057400">
                <a:moveTo>
                  <a:pt x="116357" y="101600"/>
                </a:moveTo>
                <a:lnTo>
                  <a:pt x="101676" y="101600"/>
                </a:lnTo>
                <a:lnTo>
                  <a:pt x="107645" y="88900"/>
                </a:lnTo>
                <a:lnTo>
                  <a:pt x="122339" y="88900"/>
                </a:lnTo>
                <a:lnTo>
                  <a:pt x="116357" y="101600"/>
                </a:lnTo>
                <a:close/>
              </a:path>
              <a:path w="3256279" h="2057400">
                <a:moveTo>
                  <a:pt x="3154159" y="101600"/>
                </a:moveTo>
                <a:lnTo>
                  <a:pt x="3139478" y="101600"/>
                </a:lnTo>
                <a:lnTo>
                  <a:pt x="3133483" y="88900"/>
                </a:lnTo>
                <a:lnTo>
                  <a:pt x="3148190" y="88900"/>
                </a:lnTo>
                <a:lnTo>
                  <a:pt x="3154159" y="101600"/>
                </a:lnTo>
                <a:close/>
              </a:path>
              <a:path w="3256279" h="2057400">
                <a:moveTo>
                  <a:pt x="104990" y="114300"/>
                </a:moveTo>
                <a:lnTo>
                  <a:pt x="84632" y="114300"/>
                </a:lnTo>
                <a:lnTo>
                  <a:pt x="90169" y="101600"/>
                </a:lnTo>
                <a:lnTo>
                  <a:pt x="110705" y="101600"/>
                </a:lnTo>
                <a:lnTo>
                  <a:pt x="104990" y="114300"/>
                </a:lnTo>
                <a:close/>
              </a:path>
              <a:path w="3256279" h="2057400">
                <a:moveTo>
                  <a:pt x="3171202" y="114300"/>
                </a:moveTo>
                <a:lnTo>
                  <a:pt x="3150844" y="114300"/>
                </a:lnTo>
                <a:lnTo>
                  <a:pt x="3145116" y="101600"/>
                </a:lnTo>
                <a:lnTo>
                  <a:pt x="3165665" y="101600"/>
                </a:lnTo>
                <a:lnTo>
                  <a:pt x="3171202" y="114300"/>
                </a:lnTo>
                <a:close/>
              </a:path>
              <a:path w="3256279" h="2057400">
                <a:moveTo>
                  <a:pt x="94183" y="127000"/>
                </a:moveTo>
                <a:lnTo>
                  <a:pt x="74015" y="127000"/>
                </a:lnTo>
                <a:lnTo>
                  <a:pt x="79247" y="114300"/>
                </a:lnTo>
                <a:lnTo>
                  <a:pt x="99618" y="114300"/>
                </a:lnTo>
                <a:lnTo>
                  <a:pt x="94183" y="127000"/>
                </a:lnTo>
                <a:close/>
              </a:path>
              <a:path w="3256279" h="2057400">
                <a:moveTo>
                  <a:pt x="3181819" y="127000"/>
                </a:moveTo>
                <a:lnTo>
                  <a:pt x="3161652" y="127000"/>
                </a:lnTo>
                <a:lnTo>
                  <a:pt x="3156216" y="114300"/>
                </a:lnTo>
                <a:lnTo>
                  <a:pt x="3176587" y="114300"/>
                </a:lnTo>
                <a:lnTo>
                  <a:pt x="3181819" y="127000"/>
                </a:lnTo>
                <a:close/>
              </a:path>
              <a:path w="3256279" h="2057400">
                <a:moveTo>
                  <a:pt x="74307" y="152400"/>
                </a:moveTo>
                <a:lnTo>
                  <a:pt x="59245" y="152400"/>
                </a:lnTo>
                <a:lnTo>
                  <a:pt x="64007" y="139700"/>
                </a:lnTo>
                <a:lnTo>
                  <a:pt x="68935" y="127000"/>
                </a:lnTo>
                <a:lnTo>
                  <a:pt x="89090" y="127000"/>
                </a:lnTo>
                <a:lnTo>
                  <a:pt x="83947" y="139700"/>
                </a:lnTo>
                <a:lnTo>
                  <a:pt x="79146" y="139700"/>
                </a:lnTo>
                <a:lnTo>
                  <a:pt x="74307" y="152400"/>
                </a:lnTo>
                <a:close/>
              </a:path>
              <a:path w="3256279" h="2057400">
                <a:moveTo>
                  <a:pt x="3196590" y="152400"/>
                </a:moveTo>
                <a:lnTo>
                  <a:pt x="3181515" y="152400"/>
                </a:lnTo>
                <a:lnTo>
                  <a:pt x="3176689" y="139700"/>
                </a:lnTo>
                <a:lnTo>
                  <a:pt x="3171875" y="139700"/>
                </a:lnTo>
                <a:lnTo>
                  <a:pt x="3166745" y="127000"/>
                </a:lnTo>
                <a:lnTo>
                  <a:pt x="3186899" y="127000"/>
                </a:lnTo>
                <a:lnTo>
                  <a:pt x="3191827" y="139700"/>
                </a:lnTo>
                <a:lnTo>
                  <a:pt x="3196590" y="152400"/>
                </a:lnTo>
                <a:close/>
              </a:path>
              <a:path w="3256279" h="2057400">
                <a:moveTo>
                  <a:pt x="65290" y="165100"/>
                </a:moveTo>
                <a:lnTo>
                  <a:pt x="50203" y="165100"/>
                </a:lnTo>
                <a:lnTo>
                  <a:pt x="54635" y="152400"/>
                </a:lnTo>
                <a:lnTo>
                  <a:pt x="69811" y="152400"/>
                </a:lnTo>
                <a:lnTo>
                  <a:pt x="65290" y="165100"/>
                </a:lnTo>
                <a:close/>
              </a:path>
              <a:path w="3256279" h="2057400">
                <a:moveTo>
                  <a:pt x="3205632" y="165100"/>
                </a:moveTo>
                <a:lnTo>
                  <a:pt x="3190544" y="165100"/>
                </a:lnTo>
                <a:lnTo>
                  <a:pt x="3186023" y="152400"/>
                </a:lnTo>
                <a:lnTo>
                  <a:pt x="3201187" y="152400"/>
                </a:lnTo>
                <a:lnTo>
                  <a:pt x="3205632" y="165100"/>
                </a:lnTo>
                <a:close/>
              </a:path>
              <a:path w="3256279" h="2057400">
                <a:moveTo>
                  <a:pt x="56908" y="177800"/>
                </a:moveTo>
                <a:lnTo>
                  <a:pt x="41833" y="177800"/>
                </a:lnTo>
                <a:lnTo>
                  <a:pt x="45935" y="165100"/>
                </a:lnTo>
                <a:lnTo>
                  <a:pt x="61099" y="165100"/>
                </a:lnTo>
                <a:lnTo>
                  <a:pt x="56908" y="177800"/>
                </a:lnTo>
                <a:close/>
              </a:path>
              <a:path w="3256279" h="2057400">
                <a:moveTo>
                  <a:pt x="3214001" y="177800"/>
                </a:moveTo>
                <a:lnTo>
                  <a:pt x="3198926" y="177800"/>
                </a:lnTo>
                <a:lnTo>
                  <a:pt x="3194735" y="165100"/>
                </a:lnTo>
                <a:lnTo>
                  <a:pt x="3209899" y="165100"/>
                </a:lnTo>
                <a:lnTo>
                  <a:pt x="3214001" y="177800"/>
                </a:lnTo>
                <a:close/>
              </a:path>
              <a:path w="3256279" h="2057400">
                <a:moveTo>
                  <a:pt x="42125" y="203200"/>
                </a:moveTo>
                <a:lnTo>
                  <a:pt x="30581" y="203200"/>
                </a:lnTo>
                <a:lnTo>
                  <a:pt x="34162" y="190500"/>
                </a:lnTo>
                <a:lnTo>
                  <a:pt x="37909" y="177800"/>
                </a:lnTo>
                <a:lnTo>
                  <a:pt x="53035" y="177800"/>
                </a:lnTo>
                <a:lnTo>
                  <a:pt x="49174" y="190500"/>
                </a:lnTo>
                <a:lnTo>
                  <a:pt x="45631" y="190500"/>
                </a:lnTo>
                <a:lnTo>
                  <a:pt x="42125" y="203200"/>
                </a:lnTo>
                <a:close/>
              </a:path>
              <a:path w="3256279" h="2057400">
                <a:moveTo>
                  <a:pt x="3225241" y="203200"/>
                </a:moveTo>
                <a:lnTo>
                  <a:pt x="3213709" y="203200"/>
                </a:lnTo>
                <a:lnTo>
                  <a:pt x="3210204" y="190500"/>
                </a:lnTo>
                <a:lnTo>
                  <a:pt x="3206661" y="190500"/>
                </a:lnTo>
                <a:lnTo>
                  <a:pt x="3202800" y="177800"/>
                </a:lnTo>
                <a:lnTo>
                  <a:pt x="3217926" y="177800"/>
                </a:lnTo>
                <a:lnTo>
                  <a:pt x="3221672" y="190500"/>
                </a:lnTo>
                <a:lnTo>
                  <a:pt x="3225241" y="203200"/>
                </a:lnTo>
                <a:close/>
              </a:path>
              <a:path w="3256279" h="2057400">
                <a:moveTo>
                  <a:pt x="38862" y="215900"/>
                </a:moveTo>
                <a:lnTo>
                  <a:pt x="23990" y="215900"/>
                </a:lnTo>
                <a:lnTo>
                  <a:pt x="27190" y="203200"/>
                </a:lnTo>
                <a:lnTo>
                  <a:pt x="42189" y="203200"/>
                </a:lnTo>
                <a:lnTo>
                  <a:pt x="38862" y="215900"/>
                </a:lnTo>
                <a:close/>
              </a:path>
              <a:path w="3256279" h="2057400">
                <a:moveTo>
                  <a:pt x="3231845" y="215900"/>
                </a:moveTo>
                <a:lnTo>
                  <a:pt x="3216973" y="215900"/>
                </a:lnTo>
                <a:lnTo>
                  <a:pt x="3213646" y="203200"/>
                </a:lnTo>
                <a:lnTo>
                  <a:pt x="3228632" y="203200"/>
                </a:lnTo>
                <a:lnTo>
                  <a:pt x="3231845" y="215900"/>
                </a:lnTo>
                <a:close/>
              </a:path>
              <a:path w="3256279" h="2057400">
                <a:moveTo>
                  <a:pt x="27609" y="241300"/>
                </a:moveTo>
                <a:lnTo>
                  <a:pt x="15506" y="241300"/>
                </a:lnTo>
                <a:lnTo>
                  <a:pt x="18148" y="228600"/>
                </a:lnTo>
                <a:lnTo>
                  <a:pt x="20967" y="215900"/>
                </a:lnTo>
                <a:lnTo>
                  <a:pt x="35839" y="215900"/>
                </a:lnTo>
                <a:lnTo>
                  <a:pt x="32867" y="228600"/>
                </a:lnTo>
                <a:lnTo>
                  <a:pt x="30200" y="228600"/>
                </a:lnTo>
                <a:lnTo>
                  <a:pt x="27609" y="241300"/>
                </a:lnTo>
                <a:close/>
              </a:path>
              <a:path w="3256279" h="2057400">
                <a:moveTo>
                  <a:pt x="3240328" y="241300"/>
                </a:moveTo>
                <a:lnTo>
                  <a:pt x="3228225" y="241300"/>
                </a:lnTo>
                <a:lnTo>
                  <a:pt x="3225634" y="228600"/>
                </a:lnTo>
                <a:lnTo>
                  <a:pt x="3222967" y="228600"/>
                </a:lnTo>
                <a:lnTo>
                  <a:pt x="3219996" y="215900"/>
                </a:lnTo>
                <a:lnTo>
                  <a:pt x="3234855" y="215900"/>
                </a:lnTo>
                <a:lnTo>
                  <a:pt x="3237687" y="228600"/>
                </a:lnTo>
                <a:lnTo>
                  <a:pt x="3240328" y="241300"/>
                </a:lnTo>
                <a:close/>
              </a:path>
              <a:path w="3256279" h="2057400">
                <a:moveTo>
                  <a:pt x="21132" y="266700"/>
                </a:moveTo>
                <a:lnTo>
                  <a:pt x="8775" y="266700"/>
                </a:lnTo>
                <a:lnTo>
                  <a:pt x="10820" y="254000"/>
                </a:lnTo>
                <a:lnTo>
                  <a:pt x="13068" y="241300"/>
                </a:lnTo>
                <a:lnTo>
                  <a:pt x="27660" y="241300"/>
                </a:lnTo>
                <a:lnTo>
                  <a:pt x="25260" y="254000"/>
                </a:lnTo>
                <a:lnTo>
                  <a:pt x="23139" y="254000"/>
                </a:lnTo>
                <a:lnTo>
                  <a:pt x="21132" y="266700"/>
                </a:lnTo>
                <a:close/>
              </a:path>
              <a:path w="3256279" h="2057400">
                <a:moveTo>
                  <a:pt x="3247047" y="266700"/>
                </a:moveTo>
                <a:lnTo>
                  <a:pt x="3234690" y="266700"/>
                </a:lnTo>
                <a:lnTo>
                  <a:pt x="3232696" y="254000"/>
                </a:lnTo>
                <a:lnTo>
                  <a:pt x="3230575" y="254000"/>
                </a:lnTo>
                <a:lnTo>
                  <a:pt x="3228174" y="241300"/>
                </a:lnTo>
                <a:lnTo>
                  <a:pt x="3242767" y="241300"/>
                </a:lnTo>
                <a:lnTo>
                  <a:pt x="3245015" y="254000"/>
                </a:lnTo>
                <a:lnTo>
                  <a:pt x="3247047" y="266700"/>
                </a:lnTo>
                <a:close/>
              </a:path>
              <a:path w="3256279" h="2057400">
                <a:moveTo>
                  <a:pt x="16421" y="292100"/>
                </a:moveTo>
                <a:lnTo>
                  <a:pt x="3886" y="292100"/>
                </a:lnTo>
                <a:lnTo>
                  <a:pt x="5308" y="279400"/>
                </a:lnTo>
                <a:lnTo>
                  <a:pt x="6946" y="266700"/>
                </a:lnTo>
                <a:lnTo>
                  <a:pt x="21170" y="266700"/>
                </a:lnTo>
                <a:lnTo>
                  <a:pt x="19367" y="279400"/>
                </a:lnTo>
                <a:lnTo>
                  <a:pt x="17830" y="279400"/>
                </a:lnTo>
                <a:lnTo>
                  <a:pt x="16421" y="292100"/>
                </a:lnTo>
                <a:close/>
              </a:path>
              <a:path w="3256279" h="2057400">
                <a:moveTo>
                  <a:pt x="3251949" y="292100"/>
                </a:moveTo>
                <a:lnTo>
                  <a:pt x="3239401" y="292100"/>
                </a:lnTo>
                <a:lnTo>
                  <a:pt x="3238004" y="279400"/>
                </a:lnTo>
                <a:lnTo>
                  <a:pt x="3236468" y="279400"/>
                </a:lnTo>
                <a:lnTo>
                  <a:pt x="3234664" y="266700"/>
                </a:lnTo>
                <a:lnTo>
                  <a:pt x="3248888" y="266700"/>
                </a:lnTo>
                <a:lnTo>
                  <a:pt x="3250526" y="279400"/>
                </a:lnTo>
                <a:lnTo>
                  <a:pt x="3251949" y="292100"/>
                </a:lnTo>
                <a:close/>
              </a:path>
              <a:path w="3256279" h="2057400">
                <a:moveTo>
                  <a:pt x="13550" y="317500"/>
                </a:moveTo>
                <a:lnTo>
                  <a:pt x="888" y="317500"/>
                </a:lnTo>
                <a:lnTo>
                  <a:pt x="1676" y="304800"/>
                </a:lnTo>
                <a:lnTo>
                  <a:pt x="2666" y="292100"/>
                </a:lnTo>
                <a:lnTo>
                  <a:pt x="16446" y="292100"/>
                </a:lnTo>
                <a:lnTo>
                  <a:pt x="15265" y="304800"/>
                </a:lnTo>
                <a:lnTo>
                  <a:pt x="14312" y="304800"/>
                </a:lnTo>
                <a:lnTo>
                  <a:pt x="13550" y="317500"/>
                </a:lnTo>
                <a:close/>
              </a:path>
              <a:path w="3256279" h="2057400">
                <a:moveTo>
                  <a:pt x="3254933" y="317500"/>
                </a:moveTo>
                <a:lnTo>
                  <a:pt x="3242284" y="317500"/>
                </a:lnTo>
                <a:lnTo>
                  <a:pt x="3241509" y="304800"/>
                </a:lnTo>
                <a:lnTo>
                  <a:pt x="3240570" y="304800"/>
                </a:lnTo>
                <a:lnTo>
                  <a:pt x="3239376" y="292100"/>
                </a:lnTo>
                <a:lnTo>
                  <a:pt x="3253155" y="292100"/>
                </a:lnTo>
                <a:lnTo>
                  <a:pt x="3254159" y="304800"/>
                </a:lnTo>
                <a:lnTo>
                  <a:pt x="3254933" y="317500"/>
                </a:lnTo>
                <a:close/>
              </a:path>
              <a:path w="3256279" h="2057400">
                <a:moveTo>
                  <a:pt x="13017" y="1727200"/>
                </a:moveTo>
                <a:lnTo>
                  <a:pt x="330" y="1727200"/>
                </a:lnTo>
                <a:lnTo>
                  <a:pt x="0" y="1714500"/>
                </a:lnTo>
                <a:lnTo>
                  <a:pt x="0" y="330200"/>
                </a:lnTo>
                <a:lnTo>
                  <a:pt x="330" y="317500"/>
                </a:lnTo>
                <a:lnTo>
                  <a:pt x="13563" y="317500"/>
                </a:lnTo>
                <a:lnTo>
                  <a:pt x="13017" y="330200"/>
                </a:lnTo>
                <a:lnTo>
                  <a:pt x="12687" y="330200"/>
                </a:lnTo>
                <a:lnTo>
                  <a:pt x="12687" y="1714500"/>
                </a:lnTo>
                <a:lnTo>
                  <a:pt x="13017" y="1727200"/>
                </a:lnTo>
                <a:close/>
              </a:path>
              <a:path w="3256279" h="2057400">
                <a:moveTo>
                  <a:pt x="3255505" y="1727200"/>
                </a:moveTo>
                <a:lnTo>
                  <a:pt x="3242818" y="1727200"/>
                </a:lnTo>
                <a:lnTo>
                  <a:pt x="3243148" y="1714500"/>
                </a:lnTo>
                <a:lnTo>
                  <a:pt x="3243135" y="330200"/>
                </a:lnTo>
                <a:lnTo>
                  <a:pt x="3242818" y="330200"/>
                </a:lnTo>
                <a:lnTo>
                  <a:pt x="3242271" y="317500"/>
                </a:lnTo>
                <a:lnTo>
                  <a:pt x="3255505" y="317500"/>
                </a:lnTo>
                <a:lnTo>
                  <a:pt x="3255835" y="330200"/>
                </a:lnTo>
                <a:lnTo>
                  <a:pt x="3255835" y="1714500"/>
                </a:lnTo>
                <a:lnTo>
                  <a:pt x="3255505" y="1727200"/>
                </a:lnTo>
                <a:close/>
              </a:path>
              <a:path w="3256279" h="2057400">
                <a:moveTo>
                  <a:pt x="17830" y="1765300"/>
                </a:moveTo>
                <a:lnTo>
                  <a:pt x="3886" y="1765300"/>
                </a:lnTo>
                <a:lnTo>
                  <a:pt x="2666" y="1752600"/>
                </a:lnTo>
                <a:lnTo>
                  <a:pt x="1676" y="1739900"/>
                </a:lnTo>
                <a:lnTo>
                  <a:pt x="888" y="1727200"/>
                </a:lnTo>
                <a:lnTo>
                  <a:pt x="13550" y="1727200"/>
                </a:lnTo>
                <a:lnTo>
                  <a:pt x="14312" y="1739900"/>
                </a:lnTo>
                <a:lnTo>
                  <a:pt x="15278" y="1752600"/>
                </a:lnTo>
                <a:lnTo>
                  <a:pt x="16421" y="1752600"/>
                </a:lnTo>
                <a:lnTo>
                  <a:pt x="17830" y="1765300"/>
                </a:lnTo>
                <a:close/>
              </a:path>
              <a:path w="3256279" h="2057400">
                <a:moveTo>
                  <a:pt x="3251949" y="1765300"/>
                </a:moveTo>
                <a:lnTo>
                  <a:pt x="3238004" y="1765300"/>
                </a:lnTo>
                <a:lnTo>
                  <a:pt x="3239401" y="1752600"/>
                </a:lnTo>
                <a:lnTo>
                  <a:pt x="3240557" y="1752600"/>
                </a:lnTo>
                <a:lnTo>
                  <a:pt x="3241535" y="1739900"/>
                </a:lnTo>
                <a:lnTo>
                  <a:pt x="3242284" y="1727200"/>
                </a:lnTo>
                <a:lnTo>
                  <a:pt x="3254933" y="1727200"/>
                </a:lnTo>
                <a:lnTo>
                  <a:pt x="3254159" y="1739900"/>
                </a:lnTo>
                <a:lnTo>
                  <a:pt x="3253155" y="1752600"/>
                </a:lnTo>
                <a:lnTo>
                  <a:pt x="3251949" y="1765300"/>
                </a:lnTo>
                <a:close/>
              </a:path>
              <a:path w="3256279" h="2057400">
                <a:moveTo>
                  <a:pt x="23139" y="1790700"/>
                </a:moveTo>
                <a:lnTo>
                  <a:pt x="8775" y="1790700"/>
                </a:lnTo>
                <a:lnTo>
                  <a:pt x="6946" y="1778000"/>
                </a:lnTo>
                <a:lnTo>
                  <a:pt x="5308" y="1765300"/>
                </a:lnTo>
                <a:lnTo>
                  <a:pt x="17792" y="1765300"/>
                </a:lnTo>
                <a:lnTo>
                  <a:pt x="19405" y="1778000"/>
                </a:lnTo>
                <a:lnTo>
                  <a:pt x="21132" y="1778000"/>
                </a:lnTo>
                <a:lnTo>
                  <a:pt x="23139" y="1790700"/>
                </a:lnTo>
                <a:close/>
              </a:path>
              <a:path w="3256279" h="2057400">
                <a:moveTo>
                  <a:pt x="3247047" y="1790700"/>
                </a:moveTo>
                <a:lnTo>
                  <a:pt x="3232696" y="1790700"/>
                </a:lnTo>
                <a:lnTo>
                  <a:pt x="3234690" y="1778000"/>
                </a:lnTo>
                <a:lnTo>
                  <a:pt x="3236429" y="1778000"/>
                </a:lnTo>
                <a:lnTo>
                  <a:pt x="3238030" y="1765300"/>
                </a:lnTo>
                <a:lnTo>
                  <a:pt x="3250526" y="1765300"/>
                </a:lnTo>
                <a:lnTo>
                  <a:pt x="3248888" y="1778000"/>
                </a:lnTo>
                <a:lnTo>
                  <a:pt x="3247047" y="1790700"/>
                </a:lnTo>
                <a:close/>
              </a:path>
              <a:path w="3256279" h="2057400">
                <a:moveTo>
                  <a:pt x="25298" y="1803400"/>
                </a:moveTo>
                <a:lnTo>
                  <a:pt x="13068" y="1803400"/>
                </a:lnTo>
                <a:lnTo>
                  <a:pt x="10820" y="1790700"/>
                </a:lnTo>
                <a:lnTo>
                  <a:pt x="23101" y="1790700"/>
                </a:lnTo>
                <a:lnTo>
                  <a:pt x="25298" y="1803400"/>
                </a:lnTo>
                <a:close/>
              </a:path>
              <a:path w="3256279" h="2057400">
                <a:moveTo>
                  <a:pt x="3242767" y="1803400"/>
                </a:moveTo>
                <a:lnTo>
                  <a:pt x="3230524" y="1803400"/>
                </a:lnTo>
                <a:lnTo>
                  <a:pt x="3232734" y="1790700"/>
                </a:lnTo>
                <a:lnTo>
                  <a:pt x="3245015" y="1790700"/>
                </a:lnTo>
                <a:lnTo>
                  <a:pt x="3242767" y="1803400"/>
                </a:lnTo>
                <a:close/>
              </a:path>
              <a:path w="3256279" h="2057400">
                <a:moveTo>
                  <a:pt x="35839" y="1828800"/>
                </a:moveTo>
                <a:lnTo>
                  <a:pt x="20967" y="1828800"/>
                </a:lnTo>
                <a:lnTo>
                  <a:pt x="18148" y="1816100"/>
                </a:lnTo>
                <a:lnTo>
                  <a:pt x="15506" y="1803400"/>
                </a:lnTo>
                <a:lnTo>
                  <a:pt x="27609" y="1803400"/>
                </a:lnTo>
                <a:lnTo>
                  <a:pt x="30200" y="1816100"/>
                </a:lnTo>
                <a:lnTo>
                  <a:pt x="32867" y="1816100"/>
                </a:lnTo>
                <a:lnTo>
                  <a:pt x="35839" y="1828800"/>
                </a:lnTo>
                <a:close/>
              </a:path>
              <a:path w="3256279" h="2057400">
                <a:moveTo>
                  <a:pt x="3234855" y="1828800"/>
                </a:moveTo>
                <a:lnTo>
                  <a:pt x="3219996" y="1828800"/>
                </a:lnTo>
                <a:lnTo>
                  <a:pt x="3222967" y="1816100"/>
                </a:lnTo>
                <a:lnTo>
                  <a:pt x="3225634" y="1816100"/>
                </a:lnTo>
                <a:lnTo>
                  <a:pt x="3228225" y="1803400"/>
                </a:lnTo>
                <a:lnTo>
                  <a:pt x="3240328" y="1803400"/>
                </a:lnTo>
                <a:lnTo>
                  <a:pt x="3237687" y="1816100"/>
                </a:lnTo>
                <a:lnTo>
                  <a:pt x="3234855" y="1828800"/>
                </a:lnTo>
                <a:close/>
              </a:path>
              <a:path w="3256279" h="2057400">
                <a:moveTo>
                  <a:pt x="45631" y="1854200"/>
                </a:moveTo>
                <a:lnTo>
                  <a:pt x="30581" y="1854200"/>
                </a:lnTo>
                <a:lnTo>
                  <a:pt x="27190" y="1841500"/>
                </a:lnTo>
                <a:lnTo>
                  <a:pt x="23990" y="1828800"/>
                </a:lnTo>
                <a:lnTo>
                  <a:pt x="35775" y="1828800"/>
                </a:lnTo>
                <a:lnTo>
                  <a:pt x="38925" y="1841500"/>
                </a:lnTo>
                <a:lnTo>
                  <a:pt x="42125" y="1841500"/>
                </a:lnTo>
                <a:lnTo>
                  <a:pt x="45631" y="1854200"/>
                </a:lnTo>
                <a:close/>
              </a:path>
              <a:path w="3256279" h="2057400">
                <a:moveTo>
                  <a:pt x="3225241" y="1854200"/>
                </a:moveTo>
                <a:lnTo>
                  <a:pt x="3210204" y="1854200"/>
                </a:lnTo>
                <a:lnTo>
                  <a:pt x="3213709" y="1841500"/>
                </a:lnTo>
                <a:lnTo>
                  <a:pt x="3216910" y="1841500"/>
                </a:lnTo>
                <a:lnTo>
                  <a:pt x="3220059" y="1828800"/>
                </a:lnTo>
                <a:lnTo>
                  <a:pt x="3231845" y="1828800"/>
                </a:lnTo>
                <a:lnTo>
                  <a:pt x="3228632" y="1841500"/>
                </a:lnTo>
                <a:lnTo>
                  <a:pt x="3225241" y="1854200"/>
                </a:lnTo>
                <a:close/>
              </a:path>
              <a:path w="3256279" h="2057400">
                <a:moveTo>
                  <a:pt x="53035" y="1866900"/>
                </a:moveTo>
                <a:lnTo>
                  <a:pt x="37909" y="1866900"/>
                </a:lnTo>
                <a:lnTo>
                  <a:pt x="34162" y="1854200"/>
                </a:lnTo>
                <a:lnTo>
                  <a:pt x="49174" y="1854200"/>
                </a:lnTo>
                <a:lnTo>
                  <a:pt x="53035" y="1866900"/>
                </a:lnTo>
                <a:close/>
              </a:path>
              <a:path w="3256279" h="2057400">
                <a:moveTo>
                  <a:pt x="3217926" y="1866900"/>
                </a:moveTo>
                <a:lnTo>
                  <a:pt x="3202800" y="1866900"/>
                </a:lnTo>
                <a:lnTo>
                  <a:pt x="3206661" y="1854200"/>
                </a:lnTo>
                <a:lnTo>
                  <a:pt x="3221672" y="1854200"/>
                </a:lnTo>
                <a:lnTo>
                  <a:pt x="3217926" y="1866900"/>
                </a:lnTo>
                <a:close/>
              </a:path>
              <a:path w="3256279" h="2057400">
                <a:moveTo>
                  <a:pt x="65366" y="1892300"/>
                </a:moveTo>
                <a:lnTo>
                  <a:pt x="50203" y="1892300"/>
                </a:lnTo>
                <a:lnTo>
                  <a:pt x="45935" y="1879600"/>
                </a:lnTo>
                <a:lnTo>
                  <a:pt x="41833" y="1866900"/>
                </a:lnTo>
                <a:lnTo>
                  <a:pt x="56908" y="1866900"/>
                </a:lnTo>
                <a:lnTo>
                  <a:pt x="61099" y="1879600"/>
                </a:lnTo>
                <a:lnTo>
                  <a:pt x="65366" y="1892300"/>
                </a:lnTo>
                <a:close/>
              </a:path>
              <a:path w="3256279" h="2057400">
                <a:moveTo>
                  <a:pt x="3205632" y="1892300"/>
                </a:moveTo>
                <a:lnTo>
                  <a:pt x="3190455" y="1892300"/>
                </a:lnTo>
                <a:lnTo>
                  <a:pt x="3194811" y="1879600"/>
                </a:lnTo>
                <a:lnTo>
                  <a:pt x="3198926" y="1866900"/>
                </a:lnTo>
                <a:lnTo>
                  <a:pt x="3214001" y="1866900"/>
                </a:lnTo>
                <a:lnTo>
                  <a:pt x="3209899" y="1879600"/>
                </a:lnTo>
                <a:lnTo>
                  <a:pt x="3205632" y="1892300"/>
                </a:lnTo>
                <a:close/>
              </a:path>
              <a:path w="3256279" h="2057400">
                <a:moveTo>
                  <a:pt x="74396" y="1905000"/>
                </a:moveTo>
                <a:lnTo>
                  <a:pt x="59245" y="1905000"/>
                </a:lnTo>
                <a:lnTo>
                  <a:pt x="54635" y="1892300"/>
                </a:lnTo>
                <a:lnTo>
                  <a:pt x="69722" y="1892300"/>
                </a:lnTo>
                <a:lnTo>
                  <a:pt x="74396" y="1905000"/>
                </a:lnTo>
                <a:close/>
              </a:path>
              <a:path w="3256279" h="2057400">
                <a:moveTo>
                  <a:pt x="3196590" y="1905000"/>
                </a:moveTo>
                <a:lnTo>
                  <a:pt x="3181426" y="1905000"/>
                </a:lnTo>
                <a:lnTo>
                  <a:pt x="3186112" y="1892300"/>
                </a:lnTo>
                <a:lnTo>
                  <a:pt x="3201187" y="1892300"/>
                </a:lnTo>
                <a:lnTo>
                  <a:pt x="3196590" y="1905000"/>
                </a:lnTo>
                <a:close/>
              </a:path>
              <a:path w="3256279" h="2057400">
                <a:moveTo>
                  <a:pt x="84048" y="1917700"/>
                </a:moveTo>
                <a:lnTo>
                  <a:pt x="68935" y="1917700"/>
                </a:lnTo>
                <a:lnTo>
                  <a:pt x="64007" y="1905000"/>
                </a:lnTo>
                <a:lnTo>
                  <a:pt x="79057" y="1905000"/>
                </a:lnTo>
                <a:lnTo>
                  <a:pt x="84048" y="1917700"/>
                </a:lnTo>
                <a:close/>
              </a:path>
              <a:path w="3256279" h="2057400">
                <a:moveTo>
                  <a:pt x="3186899" y="1917700"/>
                </a:moveTo>
                <a:lnTo>
                  <a:pt x="3171786" y="1917700"/>
                </a:lnTo>
                <a:lnTo>
                  <a:pt x="3176778" y="1905000"/>
                </a:lnTo>
                <a:lnTo>
                  <a:pt x="3191827" y="1905000"/>
                </a:lnTo>
                <a:lnTo>
                  <a:pt x="3186899" y="1917700"/>
                </a:lnTo>
                <a:close/>
              </a:path>
              <a:path w="3256279" h="2057400">
                <a:moveTo>
                  <a:pt x="94284" y="1930400"/>
                </a:moveTo>
                <a:lnTo>
                  <a:pt x="79247" y="1930400"/>
                </a:lnTo>
                <a:lnTo>
                  <a:pt x="74015" y="1917700"/>
                </a:lnTo>
                <a:lnTo>
                  <a:pt x="89001" y="1917700"/>
                </a:lnTo>
                <a:lnTo>
                  <a:pt x="94284" y="1930400"/>
                </a:lnTo>
                <a:close/>
              </a:path>
              <a:path w="3256279" h="2057400">
                <a:moveTo>
                  <a:pt x="3176587" y="1930400"/>
                </a:moveTo>
                <a:lnTo>
                  <a:pt x="3161550" y="1930400"/>
                </a:lnTo>
                <a:lnTo>
                  <a:pt x="3166833" y="1917700"/>
                </a:lnTo>
                <a:lnTo>
                  <a:pt x="3181819" y="1917700"/>
                </a:lnTo>
                <a:lnTo>
                  <a:pt x="3176587" y="1930400"/>
                </a:lnTo>
                <a:close/>
              </a:path>
              <a:path w="3256279" h="2057400">
                <a:moveTo>
                  <a:pt x="105092" y="1943100"/>
                </a:moveTo>
                <a:lnTo>
                  <a:pt x="90169" y="1943100"/>
                </a:lnTo>
                <a:lnTo>
                  <a:pt x="84632" y="1930400"/>
                </a:lnTo>
                <a:lnTo>
                  <a:pt x="99517" y="1930400"/>
                </a:lnTo>
                <a:lnTo>
                  <a:pt x="105092" y="1943100"/>
                </a:lnTo>
                <a:close/>
              </a:path>
              <a:path w="3256279" h="2057400">
                <a:moveTo>
                  <a:pt x="3165665" y="1943100"/>
                </a:moveTo>
                <a:lnTo>
                  <a:pt x="3150730" y="1943100"/>
                </a:lnTo>
                <a:lnTo>
                  <a:pt x="3156318" y="1930400"/>
                </a:lnTo>
                <a:lnTo>
                  <a:pt x="3171202" y="1930400"/>
                </a:lnTo>
                <a:lnTo>
                  <a:pt x="3165665" y="1943100"/>
                </a:lnTo>
                <a:close/>
              </a:path>
              <a:path w="3256279" h="2057400">
                <a:moveTo>
                  <a:pt x="122339" y="1955800"/>
                </a:moveTo>
                <a:lnTo>
                  <a:pt x="101676" y="1955800"/>
                </a:lnTo>
                <a:lnTo>
                  <a:pt x="95846" y="1943100"/>
                </a:lnTo>
                <a:lnTo>
                  <a:pt x="116357" y="1943100"/>
                </a:lnTo>
                <a:lnTo>
                  <a:pt x="122339" y="1955800"/>
                </a:lnTo>
                <a:close/>
              </a:path>
              <a:path w="3256279" h="2057400">
                <a:moveTo>
                  <a:pt x="3154159" y="1955800"/>
                </a:moveTo>
                <a:lnTo>
                  <a:pt x="3133483" y="1955800"/>
                </a:lnTo>
                <a:lnTo>
                  <a:pt x="3139478" y="1943100"/>
                </a:lnTo>
                <a:lnTo>
                  <a:pt x="3159975" y="1943100"/>
                </a:lnTo>
                <a:lnTo>
                  <a:pt x="3154159" y="1955800"/>
                </a:lnTo>
                <a:close/>
              </a:path>
              <a:path w="3256279" h="2057400">
                <a:moveTo>
                  <a:pt x="134492" y="1968500"/>
                </a:moveTo>
                <a:lnTo>
                  <a:pt x="113741" y="1968500"/>
                </a:lnTo>
                <a:lnTo>
                  <a:pt x="107645" y="1955800"/>
                </a:lnTo>
                <a:lnTo>
                  <a:pt x="128244" y="1955800"/>
                </a:lnTo>
                <a:lnTo>
                  <a:pt x="134492" y="1968500"/>
                </a:lnTo>
                <a:close/>
              </a:path>
              <a:path w="3256279" h="2057400">
                <a:moveTo>
                  <a:pt x="3142081" y="1968500"/>
                </a:moveTo>
                <a:lnTo>
                  <a:pt x="3121329" y="1968500"/>
                </a:lnTo>
                <a:lnTo>
                  <a:pt x="3127590" y="1955800"/>
                </a:lnTo>
                <a:lnTo>
                  <a:pt x="3148190" y="1955800"/>
                </a:lnTo>
                <a:lnTo>
                  <a:pt x="3142081" y="1968500"/>
                </a:lnTo>
                <a:close/>
              </a:path>
              <a:path w="3256279" h="2057400">
                <a:moveTo>
                  <a:pt x="153657" y="1981200"/>
                </a:moveTo>
                <a:lnTo>
                  <a:pt x="132854" y="1981200"/>
                </a:lnTo>
                <a:lnTo>
                  <a:pt x="126352" y="1968500"/>
                </a:lnTo>
                <a:lnTo>
                  <a:pt x="147027" y="1968500"/>
                </a:lnTo>
                <a:lnTo>
                  <a:pt x="153657" y="1981200"/>
                </a:lnTo>
                <a:close/>
              </a:path>
              <a:path w="3256279" h="2057400">
                <a:moveTo>
                  <a:pt x="3122980" y="1981200"/>
                </a:moveTo>
                <a:lnTo>
                  <a:pt x="3102178" y="1981200"/>
                </a:lnTo>
                <a:lnTo>
                  <a:pt x="3108807" y="1968500"/>
                </a:lnTo>
                <a:lnTo>
                  <a:pt x="3129470" y="1968500"/>
                </a:lnTo>
                <a:lnTo>
                  <a:pt x="3122980" y="1981200"/>
                </a:lnTo>
                <a:close/>
              </a:path>
              <a:path w="3256279" h="2057400">
                <a:moveTo>
                  <a:pt x="167017" y="1993900"/>
                </a:moveTo>
                <a:lnTo>
                  <a:pt x="146240" y="1993900"/>
                </a:lnTo>
                <a:lnTo>
                  <a:pt x="139484" y="1981200"/>
                </a:lnTo>
                <a:lnTo>
                  <a:pt x="160159" y="1981200"/>
                </a:lnTo>
                <a:lnTo>
                  <a:pt x="167017" y="1993900"/>
                </a:lnTo>
                <a:close/>
              </a:path>
              <a:path w="3256279" h="2057400">
                <a:moveTo>
                  <a:pt x="3109595" y="1993900"/>
                </a:moveTo>
                <a:lnTo>
                  <a:pt x="3088805" y="1993900"/>
                </a:lnTo>
                <a:lnTo>
                  <a:pt x="3095675" y="1981200"/>
                </a:lnTo>
                <a:lnTo>
                  <a:pt x="3116351" y="1981200"/>
                </a:lnTo>
                <a:lnTo>
                  <a:pt x="3109595" y="1993900"/>
                </a:lnTo>
                <a:close/>
              </a:path>
              <a:path w="3256279" h="2057400">
                <a:moveTo>
                  <a:pt x="187896" y="2006600"/>
                </a:moveTo>
                <a:lnTo>
                  <a:pt x="167208" y="2006600"/>
                </a:lnTo>
                <a:lnTo>
                  <a:pt x="160108" y="1993900"/>
                </a:lnTo>
                <a:lnTo>
                  <a:pt x="180695" y="1993900"/>
                </a:lnTo>
                <a:lnTo>
                  <a:pt x="187896" y="2006600"/>
                </a:lnTo>
                <a:close/>
              </a:path>
              <a:path w="3256279" h="2057400">
                <a:moveTo>
                  <a:pt x="3088614" y="2006600"/>
                </a:moveTo>
                <a:lnTo>
                  <a:pt x="3067939" y="2006600"/>
                </a:lnTo>
                <a:lnTo>
                  <a:pt x="3075127" y="1993900"/>
                </a:lnTo>
                <a:lnTo>
                  <a:pt x="3095726" y="1993900"/>
                </a:lnTo>
                <a:lnTo>
                  <a:pt x="3088614" y="2006600"/>
                </a:lnTo>
                <a:close/>
              </a:path>
              <a:path w="3256279" h="2057400">
                <a:moveTo>
                  <a:pt x="217169" y="2019300"/>
                </a:moveTo>
                <a:lnTo>
                  <a:pt x="189204" y="2019300"/>
                </a:lnTo>
                <a:lnTo>
                  <a:pt x="181762" y="2006600"/>
                </a:lnTo>
                <a:lnTo>
                  <a:pt x="209562" y="2006600"/>
                </a:lnTo>
                <a:lnTo>
                  <a:pt x="217169" y="2019300"/>
                </a:lnTo>
                <a:close/>
              </a:path>
              <a:path w="3256279" h="2057400">
                <a:moveTo>
                  <a:pt x="3066618" y="2019300"/>
                </a:moveTo>
                <a:lnTo>
                  <a:pt x="3038665" y="2019300"/>
                </a:lnTo>
                <a:lnTo>
                  <a:pt x="3046272" y="2006600"/>
                </a:lnTo>
                <a:lnTo>
                  <a:pt x="3074060" y="2006600"/>
                </a:lnTo>
                <a:lnTo>
                  <a:pt x="3066618" y="2019300"/>
                </a:lnTo>
                <a:close/>
              </a:path>
              <a:path w="3256279" h="2057400">
                <a:moveTo>
                  <a:pt x="247929" y="2032000"/>
                </a:moveTo>
                <a:lnTo>
                  <a:pt x="212153" y="2032000"/>
                </a:lnTo>
                <a:lnTo>
                  <a:pt x="204406" y="2019300"/>
                </a:lnTo>
                <a:lnTo>
                  <a:pt x="239966" y="2019300"/>
                </a:lnTo>
                <a:lnTo>
                  <a:pt x="247929" y="2032000"/>
                </a:lnTo>
                <a:close/>
              </a:path>
              <a:path w="3256279" h="2057400">
                <a:moveTo>
                  <a:pt x="3043682" y="2032000"/>
                </a:moveTo>
                <a:lnTo>
                  <a:pt x="3007893" y="2032000"/>
                </a:lnTo>
                <a:lnTo>
                  <a:pt x="3015869" y="2019300"/>
                </a:lnTo>
                <a:lnTo>
                  <a:pt x="3051429" y="2019300"/>
                </a:lnTo>
                <a:lnTo>
                  <a:pt x="3043682" y="2032000"/>
                </a:lnTo>
                <a:close/>
              </a:path>
              <a:path w="3256279" h="2057400">
                <a:moveTo>
                  <a:pt x="313270" y="2044700"/>
                </a:moveTo>
                <a:lnTo>
                  <a:pt x="252298" y="2044700"/>
                </a:lnTo>
                <a:lnTo>
                  <a:pt x="244094" y="2032000"/>
                </a:lnTo>
                <a:lnTo>
                  <a:pt x="304698" y="2032000"/>
                </a:lnTo>
                <a:lnTo>
                  <a:pt x="313270" y="2044700"/>
                </a:lnTo>
                <a:close/>
              </a:path>
              <a:path w="3256279" h="2057400">
                <a:moveTo>
                  <a:pt x="3003537" y="2044700"/>
                </a:moveTo>
                <a:lnTo>
                  <a:pt x="2942551" y="2044700"/>
                </a:lnTo>
                <a:lnTo>
                  <a:pt x="2951124" y="2032000"/>
                </a:lnTo>
                <a:lnTo>
                  <a:pt x="3011741" y="2032000"/>
                </a:lnTo>
                <a:lnTo>
                  <a:pt x="3003537" y="2044700"/>
                </a:lnTo>
                <a:close/>
              </a:path>
              <a:path w="3256279" h="2057400">
                <a:moveTo>
                  <a:pt x="2943923" y="2057400"/>
                </a:moveTo>
                <a:lnTo>
                  <a:pt x="311912" y="2057400"/>
                </a:lnTo>
                <a:lnTo>
                  <a:pt x="303187" y="2044700"/>
                </a:lnTo>
                <a:lnTo>
                  <a:pt x="2952648" y="2044700"/>
                </a:lnTo>
                <a:lnTo>
                  <a:pt x="2943923" y="20574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30819" y="3349714"/>
            <a:ext cx="30734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10515" indent="5334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同学们大致画出 网罩外部的电场线、 导体上感应电荷的分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布及感应电场的方向。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3283" y="2674226"/>
            <a:ext cx="408216" cy="62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88947" y="2959519"/>
            <a:ext cx="1251356" cy="383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26479" y="2507284"/>
            <a:ext cx="2607475" cy="2875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191419" y="3722713"/>
            <a:ext cx="467372" cy="462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241483" y="3464014"/>
            <a:ext cx="3670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latin typeface="Calibri"/>
                <a:cs typeface="Calibri"/>
              </a:rPr>
              <a:t>+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3459" y="2988157"/>
            <a:ext cx="1968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41168" y="3343580"/>
            <a:ext cx="1968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0149" y="3142970"/>
            <a:ext cx="224154" cy="1572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655">
              <a:lnSpc>
                <a:spcPts val="3195"/>
              </a:lnSpc>
              <a:spcBef>
                <a:spcPts val="95"/>
              </a:spcBef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23495">
              <a:lnSpc>
                <a:spcPts val="2910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900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19050">
              <a:lnSpc>
                <a:spcPts val="3185"/>
              </a:lnSpc>
            </a:pPr>
            <a:r>
              <a:rPr dirty="0" sz="2800" spc="-5" b="1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3291" y="3327704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46" y="128460"/>
                </a:moveTo>
                <a:lnTo>
                  <a:pt x="111112" y="127901"/>
                </a:lnTo>
                <a:lnTo>
                  <a:pt x="108356" y="126733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787"/>
                </a:lnTo>
                <a:lnTo>
                  <a:pt x="110947" y="76"/>
                </a:lnTo>
                <a:lnTo>
                  <a:pt x="113931" y="0"/>
                </a:lnTo>
                <a:lnTo>
                  <a:pt x="116865" y="533"/>
                </a:lnTo>
                <a:lnTo>
                  <a:pt x="127126" y="13830"/>
                </a:lnTo>
                <a:lnTo>
                  <a:pt x="126898" y="16814"/>
                </a:lnTo>
                <a:lnTo>
                  <a:pt x="80833" y="50742"/>
                </a:lnTo>
                <a:lnTo>
                  <a:pt x="28003" y="52019"/>
                </a:lnTo>
                <a:lnTo>
                  <a:pt x="28701" y="80581"/>
                </a:lnTo>
                <a:lnTo>
                  <a:pt x="83833" y="80581"/>
                </a:lnTo>
                <a:lnTo>
                  <a:pt x="122161" y="101714"/>
                </a:lnTo>
                <a:lnTo>
                  <a:pt x="129540" y="113944"/>
                </a:lnTo>
                <a:lnTo>
                  <a:pt x="129286" y="116916"/>
                </a:lnTo>
                <a:lnTo>
                  <a:pt x="117030" y="128397"/>
                </a:lnTo>
                <a:lnTo>
                  <a:pt x="114046" y="128460"/>
                </a:lnTo>
                <a:close/>
              </a:path>
              <a:path w="347345" h="128904">
                <a:moveTo>
                  <a:pt x="81518" y="79305"/>
                </a:moveTo>
                <a:lnTo>
                  <a:pt x="56693" y="65617"/>
                </a:lnTo>
                <a:lnTo>
                  <a:pt x="80833" y="50742"/>
                </a:lnTo>
                <a:lnTo>
                  <a:pt x="346557" y="44323"/>
                </a:lnTo>
                <a:lnTo>
                  <a:pt x="347243" y="72885"/>
                </a:lnTo>
                <a:lnTo>
                  <a:pt x="81518" y="79305"/>
                </a:lnTo>
                <a:close/>
              </a:path>
              <a:path w="347345" h="128904">
                <a:moveTo>
                  <a:pt x="28701" y="80581"/>
                </a:moveTo>
                <a:lnTo>
                  <a:pt x="28003" y="52019"/>
                </a:lnTo>
                <a:lnTo>
                  <a:pt x="80833" y="50742"/>
                </a:lnTo>
                <a:lnTo>
                  <a:pt x="75876" y="53797"/>
                </a:lnTo>
                <a:lnTo>
                  <a:pt x="35255" y="53797"/>
                </a:lnTo>
                <a:lnTo>
                  <a:pt x="35852" y="78460"/>
                </a:lnTo>
                <a:lnTo>
                  <a:pt x="79986" y="78460"/>
                </a:lnTo>
                <a:lnTo>
                  <a:pt x="81518" y="79305"/>
                </a:lnTo>
                <a:lnTo>
                  <a:pt x="28701" y="80581"/>
                </a:lnTo>
                <a:close/>
              </a:path>
              <a:path w="347345" h="128904">
                <a:moveTo>
                  <a:pt x="35852" y="78460"/>
                </a:moveTo>
                <a:lnTo>
                  <a:pt x="35255" y="53797"/>
                </a:lnTo>
                <a:lnTo>
                  <a:pt x="56693" y="65617"/>
                </a:lnTo>
                <a:lnTo>
                  <a:pt x="35852" y="78460"/>
                </a:lnTo>
                <a:close/>
              </a:path>
              <a:path w="347345" h="128904">
                <a:moveTo>
                  <a:pt x="56693" y="65617"/>
                </a:moveTo>
                <a:lnTo>
                  <a:pt x="35255" y="53797"/>
                </a:lnTo>
                <a:lnTo>
                  <a:pt x="75876" y="53797"/>
                </a:lnTo>
                <a:lnTo>
                  <a:pt x="56693" y="65617"/>
                </a:lnTo>
                <a:close/>
              </a:path>
              <a:path w="347345" h="128904">
                <a:moveTo>
                  <a:pt x="79986" y="78460"/>
                </a:moveTo>
                <a:lnTo>
                  <a:pt x="35852" y="78460"/>
                </a:lnTo>
                <a:lnTo>
                  <a:pt x="56693" y="65617"/>
                </a:lnTo>
                <a:lnTo>
                  <a:pt x="79986" y="78460"/>
                </a:lnTo>
                <a:close/>
              </a:path>
              <a:path w="347345" h="128904">
                <a:moveTo>
                  <a:pt x="83833" y="80581"/>
                </a:moveTo>
                <a:lnTo>
                  <a:pt x="28701" y="80581"/>
                </a:lnTo>
                <a:lnTo>
                  <a:pt x="81518" y="79305"/>
                </a:lnTo>
                <a:lnTo>
                  <a:pt x="83833" y="805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06040" y="3886492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46" y="128460"/>
                </a:moveTo>
                <a:lnTo>
                  <a:pt x="111112" y="127901"/>
                </a:lnTo>
                <a:lnTo>
                  <a:pt x="108356" y="126745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787"/>
                </a:lnTo>
                <a:lnTo>
                  <a:pt x="110947" y="88"/>
                </a:lnTo>
                <a:lnTo>
                  <a:pt x="113931" y="0"/>
                </a:lnTo>
                <a:lnTo>
                  <a:pt x="116865" y="533"/>
                </a:lnTo>
                <a:lnTo>
                  <a:pt x="127127" y="13842"/>
                </a:lnTo>
                <a:lnTo>
                  <a:pt x="126898" y="16814"/>
                </a:lnTo>
                <a:lnTo>
                  <a:pt x="80827" y="50755"/>
                </a:lnTo>
                <a:lnTo>
                  <a:pt x="28003" y="52031"/>
                </a:lnTo>
                <a:lnTo>
                  <a:pt x="28689" y="80594"/>
                </a:lnTo>
                <a:lnTo>
                  <a:pt x="83843" y="80594"/>
                </a:lnTo>
                <a:lnTo>
                  <a:pt x="122148" y="101714"/>
                </a:lnTo>
                <a:lnTo>
                  <a:pt x="129540" y="113944"/>
                </a:lnTo>
                <a:lnTo>
                  <a:pt x="129286" y="116928"/>
                </a:lnTo>
                <a:lnTo>
                  <a:pt x="117030" y="128409"/>
                </a:lnTo>
                <a:lnTo>
                  <a:pt x="114046" y="128460"/>
                </a:lnTo>
                <a:close/>
              </a:path>
              <a:path w="347345" h="128904">
                <a:moveTo>
                  <a:pt x="81528" y="79317"/>
                </a:moveTo>
                <a:lnTo>
                  <a:pt x="56693" y="65624"/>
                </a:lnTo>
                <a:lnTo>
                  <a:pt x="80827" y="50755"/>
                </a:lnTo>
                <a:lnTo>
                  <a:pt x="346544" y="44335"/>
                </a:lnTo>
                <a:lnTo>
                  <a:pt x="347243" y="72897"/>
                </a:lnTo>
                <a:lnTo>
                  <a:pt x="81528" y="79317"/>
                </a:lnTo>
                <a:close/>
              </a:path>
              <a:path w="347345" h="128904">
                <a:moveTo>
                  <a:pt x="28689" y="80594"/>
                </a:moveTo>
                <a:lnTo>
                  <a:pt x="28003" y="52031"/>
                </a:lnTo>
                <a:lnTo>
                  <a:pt x="80827" y="50755"/>
                </a:lnTo>
                <a:lnTo>
                  <a:pt x="75890" y="53797"/>
                </a:lnTo>
                <a:lnTo>
                  <a:pt x="35242" y="53797"/>
                </a:lnTo>
                <a:lnTo>
                  <a:pt x="35839" y="78473"/>
                </a:lnTo>
                <a:lnTo>
                  <a:pt x="79996" y="78473"/>
                </a:lnTo>
                <a:lnTo>
                  <a:pt x="81528" y="79317"/>
                </a:lnTo>
                <a:lnTo>
                  <a:pt x="28689" y="80594"/>
                </a:lnTo>
                <a:close/>
              </a:path>
              <a:path w="347345" h="128904">
                <a:moveTo>
                  <a:pt x="35839" y="78473"/>
                </a:moveTo>
                <a:lnTo>
                  <a:pt x="35242" y="53797"/>
                </a:lnTo>
                <a:lnTo>
                  <a:pt x="56693" y="65624"/>
                </a:lnTo>
                <a:lnTo>
                  <a:pt x="35839" y="78473"/>
                </a:lnTo>
                <a:close/>
              </a:path>
              <a:path w="347345" h="128904">
                <a:moveTo>
                  <a:pt x="56693" y="65624"/>
                </a:moveTo>
                <a:lnTo>
                  <a:pt x="35242" y="53797"/>
                </a:lnTo>
                <a:lnTo>
                  <a:pt x="75890" y="53797"/>
                </a:lnTo>
                <a:lnTo>
                  <a:pt x="56693" y="65624"/>
                </a:lnTo>
                <a:close/>
              </a:path>
              <a:path w="347345" h="128904">
                <a:moveTo>
                  <a:pt x="79996" y="78473"/>
                </a:moveTo>
                <a:lnTo>
                  <a:pt x="35839" y="78473"/>
                </a:lnTo>
                <a:lnTo>
                  <a:pt x="56693" y="65624"/>
                </a:lnTo>
                <a:lnTo>
                  <a:pt x="79996" y="78473"/>
                </a:lnTo>
                <a:close/>
              </a:path>
              <a:path w="347345" h="128904">
                <a:moveTo>
                  <a:pt x="83843" y="80594"/>
                </a:moveTo>
                <a:lnTo>
                  <a:pt x="28689" y="80594"/>
                </a:lnTo>
                <a:lnTo>
                  <a:pt x="81528" y="79317"/>
                </a:lnTo>
                <a:lnTo>
                  <a:pt x="83843" y="805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13304" y="4474311"/>
            <a:ext cx="347345" cy="128905"/>
          </a:xfrm>
          <a:custGeom>
            <a:avLst/>
            <a:gdLst/>
            <a:ahLst/>
            <a:cxnLst/>
            <a:rect l="l" t="t" r="r" b="b"/>
            <a:pathLst>
              <a:path w="347345" h="128904">
                <a:moveTo>
                  <a:pt x="114033" y="128473"/>
                </a:moveTo>
                <a:lnTo>
                  <a:pt x="111099" y="127901"/>
                </a:lnTo>
                <a:lnTo>
                  <a:pt x="108356" y="126746"/>
                </a:lnTo>
                <a:lnTo>
                  <a:pt x="0" y="66992"/>
                </a:lnTo>
                <a:lnTo>
                  <a:pt x="105346" y="2082"/>
                </a:lnTo>
                <a:lnTo>
                  <a:pt x="108038" y="800"/>
                </a:lnTo>
                <a:lnTo>
                  <a:pt x="110934" y="88"/>
                </a:lnTo>
                <a:lnTo>
                  <a:pt x="113919" y="0"/>
                </a:lnTo>
                <a:lnTo>
                  <a:pt x="116865" y="546"/>
                </a:lnTo>
                <a:lnTo>
                  <a:pt x="127114" y="13843"/>
                </a:lnTo>
                <a:lnTo>
                  <a:pt x="126885" y="16827"/>
                </a:lnTo>
                <a:lnTo>
                  <a:pt x="80827" y="50755"/>
                </a:lnTo>
                <a:lnTo>
                  <a:pt x="28003" y="52031"/>
                </a:lnTo>
                <a:lnTo>
                  <a:pt x="28689" y="80594"/>
                </a:lnTo>
                <a:lnTo>
                  <a:pt x="83830" y="80594"/>
                </a:lnTo>
                <a:lnTo>
                  <a:pt x="122148" y="101726"/>
                </a:lnTo>
                <a:lnTo>
                  <a:pt x="129540" y="113957"/>
                </a:lnTo>
                <a:lnTo>
                  <a:pt x="129286" y="116928"/>
                </a:lnTo>
                <a:lnTo>
                  <a:pt x="117030" y="128409"/>
                </a:lnTo>
                <a:lnTo>
                  <a:pt x="114033" y="128473"/>
                </a:lnTo>
                <a:close/>
              </a:path>
              <a:path w="347345" h="128904">
                <a:moveTo>
                  <a:pt x="81516" y="79317"/>
                </a:moveTo>
                <a:lnTo>
                  <a:pt x="56691" y="65626"/>
                </a:lnTo>
                <a:lnTo>
                  <a:pt x="80827" y="50755"/>
                </a:lnTo>
                <a:lnTo>
                  <a:pt x="346544" y="44335"/>
                </a:lnTo>
                <a:lnTo>
                  <a:pt x="347230" y="72898"/>
                </a:lnTo>
                <a:lnTo>
                  <a:pt x="81516" y="79317"/>
                </a:lnTo>
                <a:close/>
              </a:path>
              <a:path w="347345" h="128904">
                <a:moveTo>
                  <a:pt x="28689" y="80594"/>
                </a:moveTo>
                <a:lnTo>
                  <a:pt x="28003" y="52031"/>
                </a:lnTo>
                <a:lnTo>
                  <a:pt x="80827" y="50755"/>
                </a:lnTo>
                <a:lnTo>
                  <a:pt x="75890" y="53797"/>
                </a:lnTo>
                <a:lnTo>
                  <a:pt x="35242" y="53797"/>
                </a:lnTo>
                <a:lnTo>
                  <a:pt x="35839" y="78473"/>
                </a:lnTo>
                <a:lnTo>
                  <a:pt x="79985" y="78473"/>
                </a:lnTo>
                <a:lnTo>
                  <a:pt x="81516" y="79317"/>
                </a:lnTo>
                <a:lnTo>
                  <a:pt x="28689" y="80594"/>
                </a:lnTo>
                <a:close/>
              </a:path>
              <a:path w="347345" h="128904">
                <a:moveTo>
                  <a:pt x="35839" y="78473"/>
                </a:moveTo>
                <a:lnTo>
                  <a:pt x="35242" y="53797"/>
                </a:lnTo>
                <a:lnTo>
                  <a:pt x="56691" y="65626"/>
                </a:lnTo>
                <a:lnTo>
                  <a:pt x="35839" y="78473"/>
                </a:lnTo>
                <a:close/>
              </a:path>
              <a:path w="347345" h="128904">
                <a:moveTo>
                  <a:pt x="56691" y="65626"/>
                </a:moveTo>
                <a:lnTo>
                  <a:pt x="35242" y="53797"/>
                </a:lnTo>
                <a:lnTo>
                  <a:pt x="75890" y="53797"/>
                </a:lnTo>
                <a:lnTo>
                  <a:pt x="56691" y="65626"/>
                </a:lnTo>
                <a:close/>
              </a:path>
              <a:path w="347345" h="128904">
                <a:moveTo>
                  <a:pt x="79985" y="78473"/>
                </a:moveTo>
                <a:lnTo>
                  <a:pt x="35839" y="78473"/>
                </a:lnTo>
                <a:lnTo>
                  <a:pt x="56691" y="65626"/>
                </a:lnTo>
                <a:lnTo>
                  <a:pt x="79985" y="78473"/>
                </a:lnTo>
                <a:close/>
              </a:path>
              <a:path w="347345" h="128904">
                <a:moveTo>
                  <a:pt x="83830" y="80594"/>
                </a:moveTo>
                <a:lnTo>
                  <a:pt x="28689" y="80594"/>
                </a:lnTo>
                <a:lnTo>
                  <a:pt x="81516" y="79317"/>
                </a:lnTo>
                <a:lnTo>
                  <a:pt x="83830" y="805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831681" y="3722738"/>
            <a:ext cx="206375" cy="11112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1590">
              <a:lnSpc>
                <a:spcPts val="4270"/>
              </a:lnSpc>
              <a:spcBef>
                <a:spcPts val="105"/>
              </a:spcBef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ts val="4270"/>
              </a:lnSpc>
            </a:pPr>
            <a:r>
              <a:rPr dirty="0" sz="4400">
                <a:latin typeface="Calibri"/>
                <a:cs typeface="Calibri"/>
              </a:rPr>
              <a:t>-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807898" y="2612313"/>
            <a:ext cx="180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金属导体壳壁</a:t>
            </a:r>
            <a:r>
              <a:rPr dirty="0" sz="2000" spc="5" b="1">
                <a:latin typeface="Times New Roman"/>
                <a:cs typeface="Times New Roman"/>
              </a:rPr>
              <a:t>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36510" y="3154260"/>
            <a:ext cx="717550" cy="920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空腔</a:t>
            </a:r>
            <a:r>
              <a:rPr dirty="0" sz="2000" b="1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  <a:p>
            <a:pPr algn="ctr" marR="11430">
              <a:lnSpc>
                <a:spcPct val="100000"/>
              </a:lnSpc>
              <a:spcBef>
                <a:spcPts val="1760"/>
              </a:spcBef>
            </a:pPr>
            <a:r>
              <a:rPr dirty="0" sz="2400" spc="-5" b="1" i="1">
                <a:latin typeface="Times New Roman"/>
                <a:cs typeface="Times New Roman"/>
              </a:rPr>
              <a:t>E</a:t>
            </a:r>
            <a:r>
              <a:rPr dirty="0" sz="2400" spc="-5" b="1">
                <a:latin typeface="Times New Roman"/>
                <a:cs typeface="Times New Roman"/>
              </a:rPr>
              <a:t>=0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2671" y="2493264"/>
            <a:ext cx="3040379" cy="2738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8692" y="1625777"/>
            <a:ext cx="6075045" cy="3865879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、静电屏蔽现象</a:t>
            </a:r>
            <a:r>
              <a:rPr dirty="0" sz="2800" spc="-10" b="1" i="1">
                <a:latin typeface="华文楷体"/>
                <a:cs typeface="华文楷体"/>
              </a:rPr>
              <a:t>：</a:t>
            </a:r>
            <a:endParaRPr sz="2800">
              <a:latin typeface="华文楷体"/>
              <a:cs typeface="华文楷体"/>
            </a:endParaRPr>
          </a:p>
          <a:p>
            <a:pPr algn="just" marL="12700" marR="5080" indent="716280">
              <a:lnSpc>
                <a:spcPct val="150000"/>
              </a:lnSpc>
            </a:pPr>
            <a:r>
              <a:rPr dirty="0" sz="2800">
                <a:latin typeface="华文楷体"/>
                <a:cs typeface="华文楷体"/>
              </a:rPr>
              <a:t>处于静电平衡状态的导体，内部</a:t>
            </a:r>
            <a:r>
              <a:rPr dirty="0" sz="2800" spc="-5">
                <a:latin typeface="华文楷体"/>
                <a:cs typeface="华文楷体"/>
              </a:rPr>
              <a:t>空 </a:t>
            </a:r>
            <a:r>
              <a:rPr dirty="0" sz="2800">
                <a:latin typeface="华文楷体"/>
                <a:cs typeface="华文楷体"/>
              </a:rPr>
              <a:t>间电场强度处处为</a:t>
            </a:r>
            <a:r>
              <a:rPr dirty="0" sz="2800" spc="-5">
                <a:latin typeface="华文楷体"/>
                <a:cs typeface="华文楷体"/>
              </a:rPr>
              <a:t>0。</a:t>
            </a:r>
            <a:endParaRPr sz="2800">
              <a:latin typeface="华文楷体"/>
              <a:cs typeface="华文楷体"/>
            </a:endParaRPr>
          </a:p>
          <a:p>
            <a:pPr algn="just" marL="12700" marR="10795" indent="711200">
              <a:lnSpc>
                <a:spcPct val="150000"/>
              </a:lnSpc>
            </a:pPr>
            <a:r>
              <a:rPr dirty="0" sz="2800">
                <a:latin typeface="华文楷体"/>
                <a:cs typeface="华文楷体"/>
              </a:rPr>
              <a:t>可以利用金属壳或金属网封闭某</a:t>
            </a:r>
            <a:r>
              <a:rPr dirty="0" sz="2800" spc="-5">
                <a:latin typeface="华文楷体"/>
                <a:cs typeface="华文楷体"/>
              </a:rPr>
              <a:t>一 </a:t>
            </a:r>
            <a:r>
              <a:rPr dirty="0" sz="2800">
                <a:latin typeface="华文楷体"/>
                <a:cs typeface="华文楷体"/>
              </a:rPr>
              <a:t>区域使该区域不再受外在电场的影响</a:t>
            </a:r>
            <a:r>
              <a:rPr dirty="0" sz="2800" spc="-5">
                <a:latin typeface="华文楷体"/>
                <a:cs typeface="华文楷体"/>
              </a:rPr>
              <a:t>。 </a:t>
            </a:r>
            <a:r>
              <a:rPr dirty="0" sz="2800">
                <a:latin typeface="华文楷体"/>
                <a:cs typeface="华文楷体"/>
              </a:rPr>
              <a:t>这一现象称为静电屏蔽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三、静电屏蔽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0504" y="2657855"/>
            <a:ext cx="4056888" cy="2650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66110" y="2662542"/>
            <a:ext cx="3898265" cy="2647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3647" y="2662427"/>
            <a:ext cx="1808988" cy="2647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57541" y="5351170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屏蔽</a:t>
            </a:r>
            <a:r>
              <a:rPr dirty="0" sz="2000" spc="5">
                <a:latin typeface="华文楷体"/>
                <a:cs typeface="华文楷体"/>
              </a:rPr>
              <a:t>服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126" y="5351170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屏蔽</a:t>
            </a:r>
            <a:r>
              <a:rPr dirty="0" sz="2000" spc="5">
                <a:latin typeface="华文楷体"/>
                <a:cs typeface="华文楷体"/>
              </a:rPr>
              <a:t>线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2372" y="5351170"/>
            <a:ext cx="1550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高压线屏</a:t>
            </a:r>
            <a:r>
              <a:rPr dirty="0" sz="2000" spc="5">
                <a:latin typeface="华文楷体"/>
                <a:cs typeface="华文楷体"/>
              </a:rPr>
              <a:t>蔽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三、静电屏蔽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1445" y="1810029"/>
            <a:ext cx="62401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、应用：</a:t>
            </a:r>
            <a:r>
              <a:rPr dirty="0" sz="2800">
                <a:latin typeface="华文楷体"/>
                <a:cs typeface="华文楷体"/>
              </a:rPr>
              <a:t>屏蔽服、屏蔽线、高压线屏</a:t>
            </a:r>
            <a:r>
              <a:rPr dirty="0" sz="2800" spc="-5">
                <a:latin typeface="华文楷体"/>
                <a:cs typeface="华文楷体"/>
              </a:rPr>
              <a:t>蔽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7715" y="2651950"/>
            <a:ext cx="3429635" cy="998855"/>
          </a:xfrm>
          <a:custGeom>
            <a:avLst/>
            <a:gdLst/>
            <a:ahLst/>
            <a:cxnLst/>
            <a:rect l="l" t="t" r="r" b="b"/>
            <a:pathLst>
              <a:path w="3429634" h="998854">
                <a:moveTo>
                  <a:pt x="5333" y="998816"/>
                </a:moveTo>
                <a:lnTo>
                  <a:pt x="0" y="987298"/>
                </a:lnTo>
                <a:lnTo>
                  <a:pt x="1974735" y="73317"/>
                </a:lnTo>
                <a:lnTo>
                  <a:pt x="3428873" y="0"/>
                </a:lnTo>
                <a:lnTo>
                  <a:pt x="3429507" y="12674"/>
                </a:lnTo>
                <a:lnTo>
                  <a:pt x="1988187" y="85356"/>
                </a:lnTo>
                <a:lnTo>
                  <a:pt x="1978952" y="85356"/>
                </a:lnTo>
                <a:lnTo>
                  <a:pt x="1976602" y="85940"/>
                </a:lnTo>
                <a:lnTo>
                  <a:pt x="1977689" y="85940"/>
                </a:lnTo>
                <a:lnTo>
                  <a:pt x="5333" y="998816"/>
                </a:lnTo>
                <a:close/>
              </a:path>
              <a:path w="3429634" h="998854">
                <a:moveTo>
                  <a:pt x="1976602" y="85940"/>
                </a:moveTo>
                <a:lnTo>
                  <a:pt x="1978952" y="85356"/>
                </a:lnTo>
                <a:lnTo>
                  <a:pt x="1977822" y="85879"/>
                </a:lnTo>
                <a:lnTo>
                  <a:pt x="1976602" y="85940"/>
                </a:lnTo>
                <a:close/>
              </a:path>
              <a:path w="3429634" h="998854">
                <a:moveTo>
                  <a:pt x="1977822" y="85879"/>
                </a:moveTo>
                <a:lnTo>
                  <a:pt x="1978952" y="85356"/>
                </a:lnTo>
                <a:lnTo>
                  <a:pt x="1988187" y="85356"/>
                </a:lnTo>
                <a:lnTo>
                  <a:pt x="1977822" y="85879"/>
                </a:lnTo>
                <a:close/>
              </a:path>
              <a:path w="3429634" h="998854">
                <a:moveTo>
                  <a:pt x="1977689" y="85940"/>
                </a:moveTo>
                <a:lnTo>
                  <a:pt x="1976602" y="85940"/>
                </a:lnTo>
                <a:lnTo>
                  <a:pt x="1977822" y="85879"/>
                </a:lnTo>
                <a:lnTo>
                  <a:pt x="1977689" y="859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21067" y="3068320"/>
            <a:ext cx="4022090" cy="1134110"/>
          </a:xfrm>
          <a:custGeom>
            <a:avLst/>
            <a:gdLst/>
            <a:ahLst/>
            <a:cxnLst/>
            <a:rect l="l" t="t" r="r" b="b"/>
            <a:pathLst>
              <a:path w="4022090" h="1134110">
                <a:moveTo>
                  <a:pt x="3906916" y="13591"/>
                </a:moveTo>
                <a:lnTo>
                  <a:pt x="3903967" y="13309"/>
                </a:lnTo>
                <a:lnTo>
                  <a:pt x="3900703" y="12839"/>
                </a:lnTo>
                <a:lnTo>
                  <a:pt x="3898658" y="12369"/>
                </a:lnTo>
                <a:lnTo>
                  <a:pt x="3901516" y="0"/>
                </a:lnTo>
                <a:lnTo>
                  <a:pt x="3902905" y="317"/>
                </a:lnTo>
                <a:lnTo>
                  <a:pt x="3902773" y="317"/>
                </a:lnTo>
                <a:lnTo>
                  <a:pt x="3903294" y="406"/>
                </a:lnTo>
                <a:lnTo>
                  <a:pt x="3905351" y="685"/>
                </a:lnTo>
                <a:lnTo>
                  <a:pt x="3913612" y="1473"/>
                </a:lnTo>
                <a:lnTo>
                  <a:pt x="3924922" y="2273"/>
                </a:lnTo>
                <a:lnTo>
                  <a:pt x="3938231" y="3047"/>
                </a:lnTo>
                <a:lnTo>
                  <a:pt x="3994708" y="6184"/>
                </a:lnTo>
                <a:lnTo>
                  <a:pt x="4017982" y="9245"/>
                </a:lnTo>
                <a:lnTo>
                  <a:pt x="4013288" y="9245"/>
                </a:lnTo>
                <a:lnTo>
                  <a:pt x="4012134" y="9564"/>
                </a:lnTo>
                <a:lnTo>
                  <a:pt x="4009691" y="9913"/>
                </a:lnTo>
                <a:lnTo>
                  <a:pt x="4005448" y="10325"/>
                </a:lnTo>
                <a:lnTo>
                  <a:pt x="3991265" y="11214"/>
                </a:lnTo>
                <a:lnTo>
                  <a:pt x="3969296" y="12141"/>
                </a:lnTo>
                <a:lnTo>
                  <a:pt x="3939019" y="13093"/>
                </a:lnTo>
                <a:lnTo>
                  <a:pt x="3906916" y="13591"/>
                </a:lnTo>
                <a:close/>
              </a:path>
              <a:path w="4022090" h="1134110">
                <a:moveTo>
                  <a:pt x="3903124" y="367"/>
                </a:moveTo>
                <a:lnTo>
                  <a:pt x="3902773" y="317"/>
                </a:lnTo>
                <a:lnTo>
                  <a:pt x="3902905" y="317"/>
                </a:lnTo>
                <a:lnTo>
                  <a:pt x="3903124" y="367"/>
                </a:lnTo>
                <a:close/>
              </a:path>
              <a:path w="4022090" h="1134110">
                <a:moveTo>
                  <a:pt x="3903395" y="406"/>
                </a:moveTo>
                <a:lnTo>
                  <a:pt x="3903124" y="367"/>
                </a:lnTo>
                <a:lnTo>
                  <a:pt x="3903395" y="406"/>
                </a:lnTo>
                <a:close/>
              </a:path>
              <a:path w="4022090" h="1134110">
                <a:moveTo>
                  <a:pt x="4012134" y="9564"/>
                </a:moveTo>
                <a:lnTo>
                  <a:pt x="4013288" y="9245"/>
                </a:lnTo>
                <a:lnTo>
                  <a:pt x="4012628" y="9512"/>
                </a:lnTo>
                <a:lnTo>
                  <a:pt x="4012134" y="9564"/>
                </a:lnTo>
                <a:close/>
              </a:path>
              <a:path w="4022090" h="1134110">
                <a:moveTo>
                  <a:pt x="4018319" y="20777"/>
                </a:moveTo>
                <a:lnTo>
                  <a:pt x="4009018" y="14135"/>
                </a:lnTo>
                <a:lnTo>
                  <a:pt x="4010031" y="11531"/>
                </a:lnTo>
                <a:lnTo>
                  <a:pt x="4010890" y="10553"/>
                </a:lnTo>
                <a:lnTo>
                  <a:pt x="4011580" y="10020"/>
                </a:lnTo>
                <a:lnTo>
                  <a:pt x="4011974" y="9778"/>
                </a:lnTo>
                <a:lnTo>
                  <a:pt x="4013288" y="9245"/>
                </a:lnTo>
                <a:lnTo>
                  <a:pt x="4017982" y="9245"/>
                </a:lnTo>
                <a:lnTo>
                  <a:pt x="4019448" y="9842"/>
                </a:lnTo>
                <a:lnTo>
                  <a:pt x="4021823" y="13576"/>
                </a:lnTo>
                <a:lnTo>
                  <a:pt x="4021340" y="17500"/>
                </a:lnTo>
                <a:lnTo>
                  <a:pt x="4020007" y="19418"/>
                </a:lnTo>
                <a:lnTo>
                  <a:pt x="4019092" y="20256"/>
                </a:lnTo>
                <a:lnTo>
                  <a:pt x="4018319" y="20777"/>
                </a:lnTo>
                <a:close/>
              </a:path>
              <a:path w="4022090" h="1134110">
                <a:moveTo>
                  <a:pt x="4011726" y="9677"/>
                </a:moveTo>
                <a:lnTo>
                  <a:pt x="4012134" y="9564"/>
                </a:lnTo>
                <a:lnTo>
                  <a:pt x="4012501" y="9512"/>
                </a:lnTo>
                <a:lnTo>
                  <a:pt x="4011726" y="9677"/>
                </a:lnTo>
                <a:close/>
              </a:path>
              <a:path w="4022090" h="1134110">
                <a:moveTo>
                  <a:pt x="4012219" y="9677"/>
                </a:moveTo>
                <a:lnTo>
                  <a:pt x="4011726" y="9677"/>
                </a:lnTo>
                <a:lnTo>
                  <a:pt x="4012501" y="9512"/>
                </a:lnTo>
                <a:lnTo>
                  <a:pt x="4012219" y="9677"/>
                </a:lnTo>
                <a:close/>
              </a:path>
              <a:path w="4022090" h="1134110">
                <a:moveTo>
                  <a:pt x="4011705" y="9944"/>
                </a:moveTo>
                <a:lnTo>
                  <a:pt x="4009478" y="9944"/>
                </a:lnTo>
                <a:lnTo>
                  <a:pt x="4009770" y="9905"/>
                </a:lnTo>
                <a:lnTo>
                  <a:pt x="4012134" y="9564"/>
                </a:lnTo>
                <a:lnTo>
                  <a:pt x="4011726" y="9677"/>
                </a:lnTo>
                <a:lnTo>
                  <a:pt x="4012219" y="9677"/>
                </a:lnTo>
                <a:lnTo>
                  <a:pt x="4012056" y="9728"/>
                </a:lnTo>
                <a:lnTo>
                  <a:pt x="4011705" y="9944"/>
                </a:lnTo>
                <a:close/>
              </a:path>
              <a:path w="4022090" h="1134110">
                <a:moveTo>
                  <a:pt x="4011985" y="9771"/>
                </a:moveTo>
                <a:close/>
              </a:path>
              <a:path w="4022090" h="1134110">
                <a:moveTo>
                  <a:pt x="4011974" y="9778"/>
                </a:moveTo>
                <a:close/>
              </a:path>
              <a:path w="4022090" h="1134110">
                <a:moveTo>
                  <a:pt x="4009691" y="9913"/>
                </a:moveTo>
                <a:close/>
              </a:path>
              <a:path w="4022090" h="1134110">
                <a:moveTo>
                  <a:pt x="4011150" y="10350"/>
                </a:moveTo>
                <a:lnTo>
                  <a:pt x="4005186" y="10350"/>
                </a:lnTo>
                <a:lnTo>
                  <a:pt x="4009691" y="9913"/>
                </a:lnTo>
                <a:lnTo>
                  <a:pt x="4009478" y="9944"/>
                </a:lnTo>
                <a:lnTo>
                  <a:pt x="4011705" y="9944"/>
                </a:lnTo>
                <a:lnTo>
                  <a:pt x="4011509" y="10071"/>
                </a:lnTo>
                <a:lnTo>
                  <a:pt x="4011150" y="10350"/>
                </a:lnTo>
                <a:close/>
              </a:path>
              <a:path w="4022090" h="1134110">
                <a:moveTo>
                  <a:pt x="4011550" y="10039"/>
                </a:moveTo>
                <a:close/>
              </a:path>
              <a:path w="4022090" h="1134110">
                <a:moveTo>
                  <a:pt x="4011509" y="10071"/>
                </a:moveTo>
                <a:close/>
              </a:path>
              <a:path w="4022090" h="1134110">
                <a:moveTo>
                  <a:pt x="4010298" y="11226"/>
                </a:moveTo>
                <a:lnTo>
                  <a:pt x="3991063" y="11226"/>
                </a:lnTo>
                <a:lnTo>
                  <a:pt x="4005389" y="10325"/>
                </a:lnTo>
                <a:lnTo>
                  <a:pt x="4005186" y="10350"/>
                </a:lnTo>
                <a:lnTo>
                  <a:pt x="4011150" y="10350"/>
                </a:lnTo>
                <a:lnTo>
                  <a:pt x="4010844" y="10604"/>
                </a:lnTo>
                <a:lnTo>
                  <a:pt x="4010298" y="11226"/>
                </a:lnTo>
                <a:close/>
              </a:path>
              <a:path w="4022090" h="1134110">
                <a:moveTo>
                  <a:pt x="4005186" y="10350"/>
                </a:moveTo>
                <a:lnTo>
                  <a:pt x="4005389" y="10325"/>
                </a:lnTo>
                <a:lnTo>
                  <a:pt x="4005186" y="10350"/>
                </a:lnTo>
                <a:close/>
              </a:path>
              <a:path w="4022090" h="1134110">
                <a:moveTo>
                  <a:pt x="4010885" y="10557"/>
                </a:moveTo>
                <a:close/>
              </a:path>
              <a:path w="4022090" h="1134110">
                <a:moveTo>
                  <a:pt x="4010844" y="10604"/>
                </a:moveTo>
                <a:close/>
              </a:path>
              <a:path w="4022090" h="1134110">
                <a:moveTo>
                  <a:pt x="4011098" y="20424"/>
                </a:moveTo>
                <a:lnTo>
                  <a:pt x="4004043" y="19634"/>
                </a:lnTo>
                <a:lnTo>
                  <a:pt x="3993794" y="18859"/>
                </a:lnTo>
                <a:lnTo>
                  <a:pt x="3966870" y="17297"/>
                </a:lnTo>
                <a:lnTo>
                  <a:pt x="3924071" y="14935"/>
                </a:lnTo>
                <a:lnTo>
                  <a:pt x="3912615" y="14135"/>
                </a:lnTo>
                <a:lnTo>
                  <a:pt x="3906916" y="13591"/>
                </a:lnTo>
                <a:lnTo>
                  <a:pt x="3939120" y="13093"/>
                </a:lnTo>
                <a:lnTo>
                  <a:pt x="3969372" y="12141"/>
                </a:lnTo>
                <a:lnTo>
                  <a:pt x="3991203" y="11214"/>
                </a:lnTo>
                <a:lnTo>
                  <a:pt x="3991063" y="11226"/>
                </a:lnTo>
                <a:lnTo>
                  <a:pt x="4010298" y="11226"/>
                </a:lnTo>
                <a:lnTo>
                  <a:pt x="4010005" y="11582"/>
                </a:lnTo>
                <a:lnTo>
                  <a:pt x="4009018" y="14135"/>
                </a:lnTo>
                <a:lnTo>
                  <a:pt x="4008932" y="14287"/>
                </a:lnTo>
                <a:lnTo>
                  <a:pt x="4009862" y="18364"/>
                </a:lnTo>
                <a:lnTo>
                  <a:pt x="4012217" y="20370"/>
                </a:lnTo>
                <a:lnTo>
                  <a:pt x="4010812" y="20370"/>
                </a:lnTo>
                <a:lnTo>
                  <a:pt x="4011098" y="20424"/>
                </a:lnTo>
                <a:close/>
              </a:path>
              <a:path w="4022090" h="1134110">
                <a:moveTo>
                  <a:pt x="3991063" y="11226"/>
                </a:moveTo>
                <a:lnTo>
                  <a:pt x="3991203" y="11214"/>
                </a:lnTo>
                <a:lnTo>
                  <a:pt x="3991063" y="11226"/>
                </a:lnTo>
                <a:close/>
              </a:path>
              <a:path w="4022090" h="1134110">
                <a:moveTo>
                  <a:pt x="4010019" y="11544"/>
                </a:moveTo>
                <a:close/>
              </a:path>
              <a:path w="4022090" h="1134110">
                <a:moveTo>
                  <a:pt x="4010005" y="11582"/>
                </a:moveTo>
                <a:close/>
              </a:path>
              <a:path w="4022090" h="1134110">
                <a:moveTo>
                  <a:pt x="4635" y="1133894"/>
                </a:moveTo>
                <a:lnTo>
                  <a:pt x="0" y="1122070"/>
                </a:lnTo>
                <a:lnTo>
                  <a:pt x="2783039" y="30949"/>
                </a:lnTo>
                <a:lnTo>
                  <a:pt x="3906916" y="13591"/>
                </a:lnTo>
                <a:lnTo>
                  <a:pt x="3912615" y="14135"/>
                </a:lnTo>
                <a:lnTo>
                  <a:pt x="3924071" y="14935"/>
                </a:lnTo>
                <a:lnTo>
                  <a:pt x="3966895" y="17297"/>
                </a:lnTo>
                <a:lnTo>
                  <a:pt x="3993908" y="18859"/>
                </a:lnTo>
                <a:lnTo>
                  <a:pt x="4004259" y="19659"/>
                </a:lnTo>
                <a:lnTo>
                  <a:pt x="4011214" y="20446"/>
                </a:lnTo>
                <a:lnTo>
                  <a:pt x="4012345" y="20661"/>
                </a:lnTo>
                <a:lnTo>
                  <a:pt x="4012780" y="20840"/>
                </a:lnTo>
                <a:lnTo>
                  <a:pt x="4018199" y="20840"/>
                </a:lnTo>
                <a:lnTo>
                  <a:pt x="3969804" y="24828"/>
                </a:lnTo>
                <a:lnTo>
                  <a:pt x="2812335" y="43192"/>
                </a:lnTo>
                <a:lnTo>
                  <a:pt x="2786608" y="43192"/>
                </a:lnTo>
                <a:lnTo>
                  <a:pt x="2784386" y="43624"/>
                </a:lnTo>
                <a:lnTo>
                  <a:pt x="2785507" y="43624"/>
                </a:lnTo>
                <a:lnTo>
                  <a:pt x="4635" y="1133894"/>
                </a:lnTo>
                <a:close/>
              </a:path>
              <a:path w="4022090" h="1134110">
                <a:moveTo>
                  <a:pt x="4008942" y="14330"/>
                </a:moveTo>
                <a:close/>
              </a:path>
              <a:path w="4022090" h="1134110">
                <a:moveTo>
                  <a:pt x="4008955" y="14389"/>
                </a:moveTo>
                <a:close/>
              </a:path>
              <a:path w="4022090" h="1134110">
                <a:moveTo>
                  <a:pt x="4009874" y="18418"/>
                </a:moveTo>
                <a:close/>
              </a:path>
              <a:path w="4022090" h="1134110">
                <a:moveTo>
                  <a:pt x="4009931" y="18465"/>
                </a:moveTo>
                <a:close/>
              </a:path>
              <a:path w="4022090" h="1134110">
                <a:moveTo>
                  <a:pt x="4011826" y="20446"/>
                </a:moveTo>
                <a:lnTo>
                  <a:pt x="4011294" y="20446"/>
                </a:lnTo>
                <a:lnTo>
                  <a:pt x="4010812" y="20370"/>
                </a:lnTo>
                <a:lnTo>
                  <a:pt x="4012217" y="20370"/>
                </a:lnTo>
                <a:lnTo>
                  <a:pt x="4011764" y="20421"/>
                </a:lnTo>
                <a:close/>
              </a:path>
              <a:path w="4022090" h="1134110">
                <a:moveTo>
                  <a:pt x="4012630" y="20714"/>
                </a:moveTo>
                <a:lnTo>
                  <a:pt x="4012341" y="20659"/>
                </a:lnTo>
                <a:lnTo>
                  <a:pt x="4011764" y="20421"/>
                </a:lnTo>
                <a:lnTo>
                  <a:pt x="4012563" y="20659"/>
                </a:lnTo>
                <a:close/>
              </a:path>
              <a:path w="4022090" h="1134110">
                <a:moveTo>
                  <a:pt x="4012563" y="20659"/>
                </a:moveTo>
                <a:lnTo>
                  <a:pt x="4011764" y="20421"/>
                </a:lnTo>
                <a:lnTo>
                  <a:pt x="4012277" y="20421"/>
                </a:lnTo>
                <a:lnTo>
                  <a:pt x="4012563" y="20659"/>
                </a:lnTo>
                <a:close/>
              </a:path>
              <a:path w="4022090" h="1134110">
                <a:moveTo>
                  <a:pt x="4012345" y="20661"/>
                </a:moveTo>
                <a:lnTo>
                  <a:pt x="4011098" y="20424"/>
                </a:lnTo>
                <a:lnTo>
                  <a:pt x="4011294" y="20446"/>
                </a:lnTo>
                <a:lnTo>
                  <a:pt x="4011826" y="20446"/>
                </a:lnTo>
                <a:lnTo>
                  <a:pt x="4012345" y="20661"/>
                </a:lnTo>
                <a:close/>
              </a:path>
              <a:path w="4022090" h="1134110">
                <a:moveTo>
                  <a:pt x="4012958" y="20777"/>
                </a:moveTo>
                <a:lnTo>
                  <a:pt x="4012630" y="20714"/>
                </a:lnTo>
                <a:lnTo>
                  <a:pt x="4012958" y="20777"/>
                </a:lnTo>
                <a:close/>
              </a:path>
              <a:path w="4022090" h="1134110">
                <a:moveTo>
                  <a:pt x="4012780" y="20840"/>
                </a:moveTo>
                <a:lnTo>
                  <a:pt x="4012345" y="20661"/>
                </a:lnTo>
                <a:lnTo>
                  <a:pt x="4012630" y="20714"/>
                </a:lnTo>
                <a:lnTo>
                  <a:pt x="4012780" y="20840"/>
                </a:lnTo>
                <a:close/>
              </a:path>
              <a:path w="4022090" h="1134110">
                <a:moveTo>
                  <a:pt x="4018199" y="20840"/>
                </a:moveTo>
                <a:lnTo>
                  <a:pt x="4012780" y="20840"/>
                </a:lnTo>
                <a:lnTo>
                  <a:pt x="4012630" y="20714"/>
                </a:lnTo>
                <a:lnTo>
                  <a:pt x="4012958" y="20777"/>
                </a:lnTo>
                <a:lnTo>
                  <a:pt x="4018319" y="20777"/>
                </a:lnTo>
                <a:close/>
              </a:path>
              <a:path w="4022090" h="1134110">
                <a:moveTo>
                  <a:pt x="2784386" y="43624"/>
                </a:moveTo>
                <a:lnTo>
                  <a:pt x="2786608" y="43192"/>
                </a:lnTo>
                <a:lnTo>
                  <a:pt x="2785553" y="43606"/>
                </a:lnTo>
                <a:lnTo>
                  <a:pt x="2784386" y="43624"/>
                </a:lnTo>
                <a:close/>
              </a:path>
              <a:path w="4022090" h="1134110">
                <a:moveTo>
                  <a:pt x="2785553" y="43606"/>
                </a:moveTo>
                <a:lnTo>
                  <a:pt x="2786608" y="43192"/>
                </a:lnTo>
                <a:lnTo>
                  <a:pt x="2812335" y="43192"/>
                </a:lnTo>
                <a:lnTo>
                  <a:pt x="2785553" y="43606"/>
                </a:lnTo>
                <a:close/>
              </a:path>
              <a:path w="4022090" h="1134110">
                <a:moveTo>
                  <a:pt x="2785507" y="43624"/>
                </a:moveTo>
                <a:lnTo>
                  <a:pt x="2784386" y="43624"/>
                </a:lnTo>
                <a:lnTo>
                  <a:pt x="2785553" y="436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68930" y="2429662"/>
            <a:ext cx="679259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问题：生活中有哪些和静电有关的现象呢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316" y="3500628"/>
            <a:ext cx="1840992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35189" y="3500628"/>
            <a:ext cx="1566672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9481" y="2325331"/>
            <a:ext cx="893000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问题：同学们，你还能举出一些静电现象的应用实例吗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1151" y="3500628"/>
            <a:ext cx="1840992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35189" y="3500628"/>
            <a:ext cx="1566672" cy="2188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692" y="1624050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</a:t>
            </a:r>
            <a:r>
              <a:rPr dirty="0" sz="2800" spc="-5">
                <a:latin typeface="华文楷体"/>
                <a:cs typeface="华文楷体"/>
              </a:rPr>
              <a:t>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955" y="2154935"/>
            <a:ext cx="7223759" cy="405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692" y="1624050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实验观</a:t>
            </a:r>
            <a:r>
              <a:rPr dirty="0" sz="2800" spc="-5">
                <a:latin typeface="华文楷体"/>
                <a:cs typeface="华文楷体"/>
              </a:rPr>
              <a:t>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955" y="2154935"/>
            <a:ext cx="7223759" cy="4062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8692" y="1624050"/>
            <a:ext cx="1904364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>
                <a:latin typeface="华文楷体"/>
                <a:cs typeface="华文楷体"/>
              </a:rPr>
              <a:t>实验现</a:t>
            </a:r>
            <a:r>
              <a:rPr dirty="0" sz="2800" spc="-5">
                <a:latin typeface="华文楷体"/>
                <a:cs typeface="华文楷体"/>
              </a:rPr>
              <a:t>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2708" y="2517648"/>
            <a:ext cx="4843272" cy="2720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92596" y="2517648"/>
            <a:ext cx="4843272" cy="2720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43009" y="5403303"/>
            <a:ext cx="180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▲摇动起电机</a:t>
            </a:r>
            <a:r>
              <a:rPr dirty="0" sz="2000" spc="5">
                <a:latin typeface="华文楷体"/>
                <a:cs typeface="华文楷体"/>
              </a:rPr>
              <a:t>前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23378" y="5416270"/>
            <a:ext cx="1804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▲摇动起电机</a:t>
            </a:r>
            <a:r>
              <a:rPr dirty="0" sz="2000" spc="5">
                <a:latin typeface="华文楷体"/>
                <a:cs typeface="华文楷体"/>
              </a:rPr>
              <a:t>后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052" y="916279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/>
          <p:nvPr/>
        </p:nvSpPr>
        <p:spPr>
          <a:xfrm>
            <a:off x="1772411" y="2531364"/>
            <a:ext cx="4151376" cy="3171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02464" y="5073916"/>
            <a:ext cx="4479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等线"/>
                <a:cs typeface="等线"/>
              </a:rPr>
              <a:t>▲</a:t>
            </a:r>
            <a:r>
              <a:rPr dirty="0" sz="2400" spc="-5">
                <a:latin typeface="华文楷体"/>
                <a:cs typeface="华文楷体"/>
              </a:rPr>
              <a:t>B</a:t>
            </a:r>
            <a:r>
              <a:rPr dirty="0" sz="2400">
                <a:latin typeface="华文楷体"/>
                <a:cs typeface="华文楷体"/>
              </a:rPr>
              <a:t>附近的空气中气体分子被电离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9055" y="4071975"/>
            <a:ext cx="222053" cy="495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36961" y="4403649"/>
            <a:ext cx="141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48228" y="4450308"/>
            <a:ext cx="197884" cy="222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38766" y="4351070"/>
            <a:ext cx="24002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baseline="-43650" sz="21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baseline="-43650" sz="21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23844" y="4146587"/>
            <a:ext cx="153244" cy="221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61626" y="4065384"/>
            <a:ext cx="141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8691" y="4269104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13506" y="4188040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50578" y="4292358"/>
            <a:ext cx="156349" cy="163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20298" y="4285310"/>
            <a:ext cx="156349" cy="1638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47899" y="3964863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华文楷体"/>
                <a:cs typeface="华文楷体"/>
              </a:rPr>
              <a:t>小油滴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946842" y="3927855"/>
            <a:ext cx="1116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" algn="l"/>
              </a:tabLst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1400" spc="-21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baseline="-45634" sz="21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baseline="-45634" sz="2100" b="1">
                <a:solidFill>
                  <a:srgbClr val="FFFFFF"/>
                </a:solidFill>
                <a:latin typeface="微软雅黑"/>
                <a:cs typeface="微软雅黑"/>
              </a:rPr>
              <a:t>	</a:t>
            </a:r>
            <a:r>
              <a:rPr dirty="0" baseline="1543" sz="2700">
                <a:latin typeface="华文楷体"/>
                <a:cs typeface="华文楷体"/>
              </a:rPr>
              <a:t>小油滴</a:t>
            </a:r>
            <a:endParaRPr baseline="1543" sz="27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052" y="916279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/>
          <p:nvPr/>
        </p:nvSpPr>
        <p:spPr>
          <a:xfrm>
            <a:off x="1772411" y="2531364"/>
            <a:ext cx="4151376" cy="3171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02464" y="4522596"/>
            <a:ext cx="42926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等线"/>
                <a:cs typeface="等线"/>
              </a:rPr>
              <a:t>▲</a:t>
            </a:r>
            <a:r>
              <a:rPr dirty="0" sz="2400">
                <a:latin typeface="华文楷体"/>
                <a:cs typeface="华文楷体"/>
              </a:rPr>
              <a:t>电子在向着正极A运动的过程 中，遇到油烟中的小油滴，会使 油滴带负电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7159" y="4490872"/>
            <a:ext cx="76479" cy="69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73779" y="4525771"/>
            <a:ext cx="84074" cy="78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02152" y="4187837"/>
            <a:ext cx="75869" cy="69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68903" y="4100271"/>
            <a:ext cx="227965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  <a:p>
            <a:pPr marL="78740">
              <a:lnSpc>
                <a:spcPct val="100000"/>
              </a:lnSpc>
              <a:spcBef>
                <a:spcPts val="112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9247" y="4117403"/>
            <a:ext cx="84442" cy="78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50944" y="4017086"/>
            <a:ext cx="205104" cy="594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3556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400">
              <a:latin typeface="微软雅黑"/>
              <a:cs typeface="微软雅黑"/>
            </a:endParaRPr>
          </a:p>
          <a:p>
            <a:pPr algn="ctr" marL="63500">
              <a:lnSpc>
                <a:spcPct val="100000"/>
              </a:lnSpc>
              <a:spcBef>
                <a:spcPts val="1355"/>
              </a:spcBef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50578" y="4265015"/>
            <a:ext cx="191363" cy="228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84547" y="4262653"/>
            <a:ext cx="192100" cy="222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49244" y="4165777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20758" y="4312742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74832" y="4164291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4047" y="4303483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7899" y="3964863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华文楷体"/>
                <a:cs typeface="华文楷体"/>
              </a:rPr>
              <a:t>小油滴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52416" y="3924300"/>
            <a:ext cx="711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华文楷体"/>
                <a:cs typeface="华文楷体"/>
              </a:rPr>
              <a:t>小油滴</a:t>
            </a:r>
            <a:endParaRPr sz="18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052" y="916279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/>
          <p:nvPr/>
        </p:nvSpPr>
        <p:spPr>
          <a:xfrm>
            <a:off x="1772411" y="2531364"/>
            <a:ext cx="4151376" cy="3171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002464" y="4487697"/>
            <a:ext cx="42926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等线"/>
                <a:cs typeface="等线"/>
              </a:rPr>
              <a:t>▲</a:t>
            </a:r>
            <a:r>
              <a:rPr dirty="0" sz="2400">
                <a:latin typeface="华文楷体"/>
                <a:cs typeface="华文楷体"/>
              </a:rPr>
              <a:t>带负电的小油滴在静电力的作 用下，向着正极A运动，最后被 吸附到正极A上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940" y="1569173"/>
            <a:ext cx="1008824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Font typeface="Wingdings"/>
              <a:buChar char=""/>
              <a:tabLst>
                <a:tab pos="469265" algn="l"/>
                <a:tab pos="469900" algn="l"/>
              </a:tabLst>
            </a:pPr>
            <a:r>
              <a:rPr dirty="0" sz="2800" b="1" i="1">
                <a:latin typeface="华文楷体"/>
                <a:cs typeface="华文楷体"/>
              </a:rPr>
              <a:t>静电吸附的原理：</a:t>
            </a:r>
            <a:r>
              <a:rPr dirty="0" sz="2800">
                <a:latin typeface="华文楷体"/>
                <a:cs typeface="华文楷体"/>
              </a:rPr>
              <a:t>带电粒子在电场中受到静电力作用向着电</a:t>
            </a:r>
            <a:r>
              <a:rPr dirty="0" sz="2800" spc="-5">
                <a:latin typeface="华文楷体"/>
                <a:cs typeface="华文楷体"/>
              </a:rPr>
              <a:t>极 </a:t>
            </a:r>
            <a:r>
              <a:rPr dirty="0" sz="2800">
                <a:latin typeface="华文楷体"/>
                <a:cs typeface="华文楷体"/>
              </a:rPr>
              <a:t>运动，最后被吸附在电极上</a:t>
            </a:r>
            <a:r>
              <a:rPr dirty="0" sz="2800" spc="-5">
                <a:latin typeface="华文楷体"/>
                <a:cs typeface="华文楷体"/>
              </a:rPr>
              <a:t>。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47159" y="4490872"/>
            <a:ext cx="76479" cy="697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73779" y="4525771"/>
            <a:ext cx="84074" cy="78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02152" y="4187837"/>
            <a:ext cx="75869" cy="697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68903" y="4100271"/>
            <a:ext cx="227965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959595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  <a:p>
            <a:pPr marL="78740">
              <a:lnSpc>
                <a:spcPct val="100000"/>
              </a:lnSpc>
              <a:spcBef>
                <a:spcPts val="1125"/>
              </a:spcBef>
            </a:pPr>
            <a:r>
              <a:rPr dirty="0" sz="1400" b="1">
                <a:solidFill>
                  <a:srgbClr val="959595"/>
                </a:solidFill>
                <a:latin typeface="微软雅黑"/>
                <a:cs typeface="微软雅黑"/>
              </a:rPr>
              <a:t>+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9247" y="4117403"/>
            <a:ext cx="84442" cy="78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50944" y="4017086"/>
            <a:ext cx="205104" cy="5949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3556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959595"/>
                </a:solidFill>
                <a:latin typeface="微软雅黑"/>
                <a:cs typeface="微软雅黑"/>
              </a:rPr>
              <a:t>+</a:t>
            </a:r>
            <a:endParaRPr sz="1400">
              <a:latin typeface="微软雅黑"/>
              <a:cs typeface="微软雅黑"/>
            </a:endParaRPr>
          </a:p>
          <a:p>
            <a:pPr algn="ctr" marL="63500">
              <a:lnSpc>
                <a:spcPct val="100000"/>
              </a:lnSpc>
              <a:spcBef>
                <a:spcPts val="1355"/>
              </a:spcBef>
            </a:pPr>
            <a:r>
              <a:rPr dirty="0" sz="1200" b="1">
                <a:solidFill>
                  <a:srgbClr val="959595"/>
                </a:solidFill>
                <a:latin typeface="微软雅黑"/>
                <a:cs typeface="微软雅黑"/>
              </a:rPr>
              <a:t>+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98738" y="4241279"/>
            <a:ext cx="191363" cy="228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97404" y="4142041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68918" y="4289006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5132" y="4240987"/>
            <a:ext cx="190609" cy="222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03926" y="4142638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223128" y="4281817"/>
            <a:ext cx="10350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052" y="916279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3" name="object 3"/>
          <p:cNvSpPr/>
          <p:nvPr/>
        </p:nvSpPr>
        <p:spPr>
          <a:xfrm>
            <a:off x="1510283" y="2465832"/>
            <a:ext cx="4175760" cy="3317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53071" y="2253995"/>
            <a:ext cx="3284220" cy="253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3763"/>
            <a:ext cx="30022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"/>
              <a:tabLst>
                <a:tab pos="330200" algn="l"/>
              </a:tabLst>
            </a:pPr>
            <a:r>
              <a:rPr dirty="0" sz="2800" b="1" i="1">
                <a:latin typeface="华文楷体"/>
                <a:cs typeface="华文楷体"/>
              </a:rPr>
              <a:t>应用</a:t>
            </a:r>
            <a:r>
              <a:rPr dirty="0" sz="2800" spc="-5" b="1" i="1">
                <a:latin typeface="华文楷体"/>
                <a:cs typeface="华文楷体"/>
              </a:rPr>
              <a:t>1</a:t>
            </a:r>
            <a:r>
              <a:rPr dirty="0" sz="2800" b="1" i="1">
                <a:latin typeface="华文楷体"/>
                <a:cs typeface="华文楷体"/>
              </a:rPr>
              <a:t>：静电除</a:t>
            </a:r>
            <a:r>
              <a:rPr dirty="0" sz="2800" spc="-10" b="1" i="1">
                <a:latin typeface="华文楷体"/>
                <a:cs typeface="华文楷体"/>
              </a:rPr>
              <a:t>尘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63763"/>
            <a:ext cx="30022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"/>
              <a:tabLst>
                <a:tab pos="330200" algn="l"/>
              </a:tabLst>
            </a:pPr>
            <a:r>
              <a:rPr dirty="0" sz="2800" b="1" i="1">
                <a:latin typeface="华文楷体"/>
                <a:cs typeface="华文楷体"/>
              </a:rPr>
              <a:t>应用</a:t>
            </a:r>
            <a:r>
              <a:rPr dirty="0" sz="2800" spc="-5" b="1" i="1">
                <a:latin typeface="华文楷体"/>
                <a:cs typeface="华文楷体"/>
              </a:rPr>
              <a:t>2</a:t>
            </a:r>
            <a:r>
              <a:rPr dirty="0" sz="2800" b="1" i="1">
                <a:latin typeface="华文楷体"/>
                <a:cs typeface="华文楷体"/>
              </a:rPr>
              <a:t>：静电喷</a:t>
            </a:r>
            <a:r>
              <a:rPr dirty="0" sz="2800" spc="-10" b="1" i="1">
                <a:latin typeface="华文楷体"/>
                <a:cs typeface="华文楷体"/>
              </a:rPr>
              <a:t>漆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4294" y="2153805"/>
            <a:ext cx="4414367" cy="3106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08992" y="3984485"/>
            <a:ext cx="129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华文楷体"/>
                <a:cs typeface="华文楷体"/>
              </a:rPr>
              <a:t>接负高压</a:t>
            </a:r>
            <a:r>
              <a:rPr dirty="0" sz="2000">
                <a:latin typeface="华文楷体"/>
                <a:cs typeface="华文楷体"/>
              </a:rPr>
              <a:t>的 </a:t>
            </a:r>
            <a:r>
              <a:rPr dirty="0" sz="2000">
                <a:latin typeface="华文楷体"/>
                <a:cs typeface="华文楷体"/>
              </a:rPr>
              <a:t>涂料雾化</a:t>
            </a:r>
            <a:r>
              <a:rPr dirty="0" sz="2000" spc="5">
                <a:latin typeface="华文楷体"/>
                <a:cs typeface="华文楷体"/>
              </a:rPr>
              <a:t>器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7704" y="2743365"/>
            <a:ext cx="90170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7345" algn="l"/>
                <a:tab pos="732790" algn="l"/>
              </a:tabLst>
            </a:pPr>
            <a:r>
              <a:rPr dirty="0" baseline="-3472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3472" sz="6000" spc="-7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16666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6666" sz="6000" spc="-7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52880" y="3870210"/>
            <a:ext cx="98361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04495" algn="l"/>
                <a:tab pos="815340" algn="l"/>
              </a:tabLst>
            </a:pPr>
            <a:r>
              <a:rPr dirty="0" baseline="-19444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19444" sz="6000" spc="-7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18055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-18055" sz="6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9003" y="4293234"/>
            <a:ext cx="18097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548" y="3460343"/>
            <a:ext cx="128778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0405" algn="l"/>
                <a:tab pos="1118870" algn="l"/>
              </a:tabLst>
            </a:pPr>
            <a:r>
              <a:rPr dirty="0" baseline="-24305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24305" sz="6000" spc="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4166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4166" sz="600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8333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-8333" sz="6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5714" y="3138500"/>
            <a:ext cx="113601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6090" algn="l"/>
                <a:tab pos="967105" algn="l"/>
              </a:tabLst>
            </a:pPr>
            <a:r>
              <a:rPr dirty="0" baseline="-4861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4861" sz="6000" spc="-7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31670" y="2291765"/>
            <a:ext cx="963294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2434" algn="l"/>
                <a:tab pos="794385" algn="l"/>
              </a:tabLst>
            </a:pPr>
            <a:r>
              <a:rPr dirty="0" baseline="-24305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baseline="-24305" sz="6000" spc="-7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4000" spc="-5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-32638" sz="6000" spc="-7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baseline="-32638" sz="6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14953" y="2777020"/>
            <a:ext cx="231775" cy="1769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240">
              <a:lnSpc>
                <a:spcPts val="3535"/>
              </a:lnSpc>
              <a:spcBef>
                <a:spcPts val="105"/>
              </a:spcBef>
            </a:pPr>
            <a:r>
              <a:rPr dirty="0" sz="320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  <a:p>
            <a:pPr marL="13970">
              <a:lnSpc>
                <a:spcPts val="3229"/>
              </a:lnSpc>
            </a:pPr>
            <a:r>
              <a:rPr dirty="0" sz="320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  <a:p>
            <a:pPr marL="13970">
              <a:lnSpc>
                <a:spcPts val="3325"/>
              </a:lnSpc>
            </a:pPr>
            <a:r>
              <a:rPr dirty="0" sz="320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ts val="3629"/>
              </a:lnSpc>
            </a:pPr>
            <a:r>
              <a:rPr dirty="0" sz="3200">
                <a:latin typeface="Calibri"/>
                <a:cs typeface="Calibri"/>
              </a:rPr>
              <a:t>+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96943" y="3258642"/>
            <a:ext cx="330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华文楷体"/>
                <a:cs typeface="华文楷体"/>
              </a:rPr>
              <a:t>工 件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349" y="2260092"/>
            <a:ext cx="4090416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92052" y="916279"/>
            <a:ext cx="2311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四、静电吸附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60854" y="5561647"/>
            <a:ext cx="8408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用接负高压的涂料雾化器喷出的油漆微粒带负电，在静电力的作用下，</a:t>
            </a:r>
            <a:r>
              <a:rPr dirty="0" sz="2000">
                <a:latin typeface="华文楷体"/>
                <a:cs typeface="华文楷体"/>
              </a:rPr>
              <a:t>油 </a:t>
            </a:r>
            <a:r>
              <a:rPr dirty="0" sz="2000">
                <a:latin typeface="华文楷体"/>
                <a:cs typeface="华文楷体"/>
              </a:rPr>
              <a:t>漆微粒向着作为正极的工件运动，并沉积在工件的表面，这就是静电喷漆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7591" y="2185416"/>
            <a:ext cx="3988308" cy="3188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6939" y="1463763"/>
            <a:ext cx="30022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"/>
              <a:tabLst>
                <a:tab pos="330200" algn="l"/>
              </a:tabLst>
            </a:pPr>
            <a:r>
              <a:rPr dirty="0" sz="2800" b="1" i="1">
                <a:latin typeface="华文楷体"/>
                <a:cs typeface="华文楷体"/>
              </a:rPr>
              <a:t>应用</a:t>
            </a:r>
            <a:r>
              <a:rPr dirty="0" sz="2800" spc="-5" b="1" i="1">
                <a:latin typeface="华文楷体"/>
                <a:cs typeface="华文楷体"/>
              </a:rPr>
              <a:t>3</a:t>
            </a:r>
            <a:r>
              <a:rPr dirty="0" sz="2800" b="1" i="1">
                <a:latin typeface="华文楷体"/>
                <a:cs typeface="华文楷体"/>
              </a:rPr>
              <a:t>：静电复</a:t>
            </a:r>
            <a:r>
              <a:rPr dirty="0" sz="2800" spc="-10" b="1" i="1">
                <a:latin typeface="华文楷体"/>
                <a:cs typeface="华文楷体"/>
              </a:rPr>
              <a:t>印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2052" y="916279"/>
            <a:ext cx="231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四、静电吸附</a:t>
            </a:r>
          </a:p>
        </p:txBody>
      </p:sp>
      <p:sp>
        <p:nvSpPr>
          <p:cNvPr id="5" name="object 5"/>
          <p:cNvSpPr/>
          <p:nvPr/>
        </p:nvSpPr>
        <p:spPr>
          <a:xfrm>
            <a:off x="5868923" y="1744979"/>
            <a:ext cx="4372356" cy="3864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04226" y="5613095"/>
            <a:ext cx="8916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利用有机光导体的光敏特性，让电荷排列组合成相应的文字图样，利用静电</a:t>
            </a:r>
            <a:r>
              <a:rPr dirty="0" sz="2000">
                <a:latin typeface="华文楷体"/>
                <a:cs typeface="华文楷体"/>
              </a:rPr>
              <a:t>吸 </a:t>
            </a:r>
            <a:r>
              <a:rPr dirty="0" sz="2000">
                <a:latin typeface="华文楷体"/>
                <a:cs typeface="华文楷体"/>
              </a:rPr>
              <a:t>附吸上墨粉，再将墨粉图样转印到纸上</a:t>
            </a:r>
            <a:r>
              <a:rPr dirty="0" sz="2000" spc="5">
                <a:latin typeface="华文楷体"/>
                <a:cs typeface="华文楷体"/>
              </a:rPr>
              <a:t>。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39" y="6195428"/>
            <a:ext cx="1042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高中物</a:t>
            </a:r>
            <a:r>
              <a:rPr dirty="0" sz="2000" spc="5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99663" y="191086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41113" y="1266406"/>
            <a:ext cx="3073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生活中的静电现象</a:t>
            </a:r>
          </a:p>
        </p:txBody>
      </p:sp>
      <p:sp>
        <p:nvSpPr>
          <p:cNvPr id="5" name="object 5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0763" y="2380488"/>
            <a:ext cx="2537460" cy="2978150"/>
          </a:xfrm>
          <a:custGeom>
            <a:avLst/>
            <a:gdLst/>
            <a:ahLst/>
            <a:cxnLst/>
            <a:rect l="l" t="t" r="r" b="b"/>
            <a:pathLst>
              <a:path w="2537460" h="2978150">
                <a:moveTo>
                  <a:pt x="0" y="0"/>
                </a:moveTo>
                <a:lnTo>
                  <a:pt x="2537460" y="0"/>
                </a:lnTo>
                <a:lnTo>
                  <a:pt x="2537460" y="2977895"/>
                </a:lnTo>
                <a:lnTo>
                  <a:pt x="0" y="29778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5125" y="2374506"/>
            <a:ext cx="2549525" cy="2990850"/>
          </a:xfrm>
          <a:custGeom>
            <a:avLst/>
            <a:gdLst/>
            <a:ahLst/>
            <a:cxnLst/>
            <a:rect l="l" t="t" r="r" b="b"/>
            <a:pathLst>
              <a:path w="2549525" h="2990850">
                <a:moveTo>
                  <a:pt x="2549448" y="2990227"/>
                </a:moveTo>
                <a:lnTo>
                  <a:pt x="0" y="2990227"/>
                </a:lnTo>
                <a:lnTo>
                  <a:pt x="0" y="0"/>
                </a:lnTo>
                <a:lnTo>
                  <a:pt x="2549448" y="0"/>
                </a:lnTo>
                <a:lnTo>
                  <a:pt x="2549448" y="6350"/>
                </a:lnTo>
                <a:lnTo>
                  <a:pt x="12700" y="6350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977527"/>
                </a:lnTo>
                <a:lnTo>
                  <a:pt x="6350" y="2977527"/>
                </a:lnTo>
                <a:lnTo>
                  <a:pt x="12700" y="2983877"/>
                </a:lnTo>
                <a:lnTo>
                  <a:pt x="2549448" y="2983877"/>
                </a:lnTo>
                <a:lnTo>
                  <a:pt x="2549448" y="2990227"/>
                </a:lnTo>
                <a:close/>
              </a:path>
              <a:path w="2549525" h="2990850">
                <a:moveTo>
                  <a:pt x="12700" y="12699"/>
                </a:moveTo>
                <a:lnTo>
                  <a:pt x="6350" y="12699"/>
                </a:lnTo>
                <a:lnTo>
                  <a:pt x="12700" y="6350"/>
                </a:lnTo>
                <a:lnTo>
                  <a:pt x="12700" y="12699"/>
                </a:lnTo>
                <a:close/>
              </a:path>
              <a:path w="2549525" h="2990850">
                <a:moveTo>
                  <a:pt x="2536748" y="12699"/>
                </a:moveTo>
                <a:lnTo>
                  <a:pt x="12700" y="12699"/>
                </a:lnTo>
                <a:lnTo>
                  <a:pt x="12700" y="6350"/>
                </a:lnTo>
                <a:lnTo>
                  <a:pt x="2536748" y="6350"/>
                </a:lnTo>
                <a:lnTo>
                  <a:pt x="2536748" y="12699"/>
                </a:lnTo>
                <a:close/>
              </a:path>
              <a:path w="2549525" h="2990850">
                <a:moveTo>
                  <a:pt x="2536748" y="2983877"/>
                </a:moveTo>
                <a:lnTo>
                  <a:pt x="2536748" y="6350"/>
                </a:lnTo>
                <a:lnTo>
                  <a:pt x="2543098" y="12699"/>
                </a:lnTo>
                <a:lnTo>
                  <a:pt x="2549448" y="12699"/>
                </a:lnTo>
                <a:lnTo>
                  <a:pt x="2549448" y="2977527"/>
                </a:lnTo>
                <a:lnTo>
                  <a:pt x="2543098" y="2977527"/>
                </a:lnTo>
                <a:lnTo>
                  <a:pt x="2536748" y="2983877"/>
                </a:lnTo>
                <a:close/>
              </a:path>
              <a:path w="2549525" h="2990850">
                <a:moveTo>
                  <a:pt x="2549448" y="12699"/>
                </a:moveTo>
                <a:lnTo>
                  <a:pt x="2543098" y="12699"/>
                </a:lnTo>
                <a:lnTo>
                  <a:pt x="2536748" y="6350"/>
                </a:lnTo>
                <a:lnTo>
                  <a:pt x="2549448" y="6350"/>
                </a:lnTo>
                <a:lnTo>
                  <a:pt x="2549448" y="12699"/>
                </a:lnTo>
                <a:close/>
              </a:path>
              <a:path w="2549525" h="2990850">
                <a:moveTo>
                  <a:pt x="12700" y="2983877"/>
                </a:moveTo>
                <a:lnTo>
                  <a:pt x="6350" y="2977527"/>
                </a:lnTo>
                <a:lnTo>
                  <a:pt x="12700" y="2977527"/>
                </a:lnTo>
                <a:lnTo>
                  <a:pt x="12700" y="2983877"/>
                </a:lnTo>
                <a:close/>
              </a:path>
              <a:path w="2549525" h="2990850">
                <a:moveTo>
                  <a:pt x="2536748" y="2983877"/>
                </a:moveTo>
                <a:lnTo>
                  <a:pt x="12700" y="2983877"/>
                </a:lnTo>
                <a:lnTo>
                  <a:pt x="12700" y="2977527"/>
                </a:lnTo>
                <a:lnTo>
                  <a:pt x="2536748" y="2977527"/>
                </a:lnTo>
                <a:lnTo>
                  <a:pt x="2536748" y="2983877"/>
                </a:lnTo>
                <a:close/>
              </a:path>
              <a:path w="2549525" h="2990850">
                <a:moveTo>
                  <a:pt x="2549448" y="2983877"/>
                </a:moveTo>
                <a:lnTo>
                  <a:pt x="2536748" y="2983877"/>
                </a:lnTo>
                <a:lnTo>
                  <a:pt x="2543098" y="2977527"/>
                </a:lnTo>
                <a:lnTo>
                  <a:pt x="2549448" y="2977527"/>
                </a:lnTo>
                <a:lnTo>
                  <a:pt x="2549448" y="29838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0763" y="2225039"/>
            <a:ext cx="2993136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48255" y="2555748"/>
            <a:ext cx="259079" cy="93345"/>
          </a:xfrm>
          <a:custGeom>
            <a:avLst/>
            <a:gdLst/>
            <a:ahLst/>
            <a:cxnLst/>
            <a:rect l="l" t="t" r="r" b="b"/>
            <a:pathLst>
              <a:path w="259080" h="93344">
                <a:moveTo>
                  <a:pt x="0" y="0"/>
                </a:moveTo>
                <a:lnTo>
                  <a:pt x="259080" y="0"/>
                </a:lnTo>
                <a:lnTo>
                  <a:pt x="259080" y="92963"/>
                </a:lnTo>
                <a:lnTo>
                  <a:pt x="0" y="9296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42299" y="2549715"/>
            <a:ext cx="271780" cy="106045"/>
          </a:xfrm>
          <a:custGeom>
            <a:avLst/>
            <a:gdLst/>
            <a:ahLst/>
            <a:cxnLst/>
            <a:rect l="l" t="t" r="r" b="b"/>
            <a:pathLst>
              <a:path w="271780" h="106044">
                <a:moveTo>
                  <a:pt x="271271" y="105460"/>
                </a:moveTo>
                <a:lnTo>
                  <a:pt x="0" y="105460"/>
                </a:lnTo>
                <a:lnTo>
                  <a:pt x="0" y="0"/>
                </a:lnTo>
                <a:lnTo>
                  <a:pt x="271271" y="0"/>
                </a:lnTo>
                <a:lnTo>
                  <a:pt x="271271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2760"/>
                </a:lnTo>
                <a:lnTo>
                  <a:pt x="6350" y="92760"/>
                </a:lnTo>
                <a:lnTo>
                  <a:pt x="12700" y="99110"/>
                </a:lnTo>
                <a:lnTo>
                  <a:pt x="271271" y="99110"/>
                </a:lnTo>
                <a:lnTo>
                  <a:pt x="271271" y="105460"/>
                </a:lnTo>
                <a:close/>
              </a:path>
              <a:path w="271780" h="10604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271780" h="106044">
                <a:moveTo>
                  <a:pt x="258571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258571" y="6350"/>
                </a:lnTo>
                <a:lnTo>
                  <a:pt x="258571" y="12700"/>
                </a:lnTo>
                <a:close/>
              </a:path>
              <a:path w="271780" h="106044">
                <a:moveTo>
                  <a:pt x="258571" y="99110"/>
                </a:moveTo>
                <a:lnTo>
                  <a:pt x="258571" y="6350"/>
                </a:lnTo>
                <a:lnTo>
                  <a:pt x="264921" y="12700"/>
                </a:lnTo>
                <a:lnTo>
                  <a:pt x="271271" y="12700"/>
                </a:lnTo>
                <a:lnTo>
                  <a:pt x="271271" y="92760"/>
                </a:lnTo>
                <a:lnTo>
                  <a:pt x="264921" y="92760"/>
                </a:lnTo>
                <a:lnTo>
                  <a:pt x="258571" y="99110"/>
                </a:lnTo>
                <a:close/>
              </a:path>
              <a:path w="271780" h="106044">
                <a:moveTo>
                  <a:pt x="271271" y="12700"/>
                </a:moveTo>
                <a:lnTo>
                  <a:pt x="264921" y="12700"/>
                </a:lnTo>
                <a:lnTo>
                  <a:pt x="258571" y="6350"/>
                </a:lnTo>
                <a:lnTo>
                  <a:pt x="271271" y="6350"/>
                </a:lnTo>
                <a:lnTo>
                  <a:pt x="271271" y="12700"/>
                </a:lnTo>
                <a:close/>
              </a:path>
              <a:path w="271780" h="106044">
                <a:moveTo>
                  <a:pt x="12700" y="99110"/>
                </a:moveTo>
                <a:lnTo>
                  <a:pt x="6350" y="92760"/>
                </a:lnTo>
                <a:lnTo>
                  <a:pt x="12700" y="92760"/>
                </a:lnTo>
                <a:lnTo>
                  <a:pt x="12700" y="99110"/>
                </a:lnTo>
                <a:close/>
              </a:path>
              <a:path w="271780" h="106044">
                <a:moveTo>
                  <a:pt x="258571" y="99110"/>
                </a:moveTo>
                <a:lnTo>
                  <a:pt x="12700" y="99110"/>
                </a:lnTo>
                <a:lnTo>
                  <a:pt x="12700" y="92760"/>
                </a:lnTo>
                <a:lnTo>
                  <a:pt x="258571" y="92760"/>
                </a:lnTo>
                <a:lnTo>
                  <a:pt x="258571" y="99110"/>
                </a:lnTo>
                <a:close/>
              </a:path>
              <a:path w="271780" h="106044">
                <a:moveTo>
                  <a:pt x="271271" y="99110"/>
                </a:moveTo>
                <a:lnTo>
                  <a:pt x="258571" y="99110"/>
                </a:lnTo>
                <a:lnTo>
                  <a:pt x="264921" y="92760"/>
                </a:lnTo>
                <a:lnTo>
                  <a:pt x="271271" y="92760"/>
                </a:lnTo>
                <a:lnTo>
                  <a:pt x="271271" y="99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65795" y="5784354"/>
            <a:ext cx="28200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solidFill>
                  <a:srgbClr val="333333"/>
                </a:solidFill>
                <a:latin typeface="华文楷体"/>
                <a:cs typeface="华文楷体"/>
              </a:rPr>
              <a:t>干燥冬天，用手接触</a:t>
            </a:r>
            <a:r>
              <a:rPr dirty="0" sz="2000">
                <a:solidFill>
                  <a:srgbClr val="333333"/>
                </a:solidFill>
                <a:latin typeface="华文楷体"/>
                <a:cs typeface="华文楷体"/>
              </a:rPr>
              <a:t>金 </a:t>
            </a:r>
            <a:r>
              <a:rPr dirty="0" sz="2000">
                <a:solidFill>
                  <a:srgbClr val="333333"/>
                </a:solidFill>
                <a:latin typeface="华文楷体"/>
                <a:cs typeface="华文楷体"/>
              </a:rPr>
              <a:t>属时会</a:t>
            </a:r>
            <a:r>
              <a:rPr dirty="0" sz="2000">
                <a:latin typeface="华文楷体"/>
                <a:cs typeface="华文楷体"/>
              </a:rPr>
              <a:t>有触电的针刺</a:t>
            </a:r>
            <a:r>
              <a:rPr dirty="0" sz="2000" spc="5">
                <a:latin typeface="华文楷体"/>
                <a:cs typeface="华文楷体"/>
              </a:rPr>
              <a:t>感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6028" y="2380488"/>
            <a:ext cx="6163056" cy="3401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25057" y="5950737"/>
            <a:ext cx="2820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静电火花引起汽油爆</a:t>
            </a:r>
            <a:r>
              <a:rPr dirty="0" sz="2000" spc="5">
                <a:latin typeface="华文楷体"/>
                <a:cs typeface="华文楷体"/>
              </a:rPr>
              <a:t>炸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3123" y="2702051"/>
            <a:ext cx="1325880" cy="399415"/>
          </a:xfrm>
          <a:custGeom>
            <a:avLst/>
            <a:gdLst/>
            <a:ahLst/>
            <a:cxnLst/>
            <a:rect l="l" t="t" r="r" b="b"/>
            <a:pathLst>
              <a:path w="1325879" h="399414">
                <a:moveTo>
                  <a:pt x="0" y="0"/>
                </a:moveTo>
                <a:lnTo>
                  <a:pt x="1325879" y="0"/>
                </a:lnTo>
                <a:lnTo>
                  <a:pt x="1325879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3A54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76646" y="2696260"/>
            <a:ext cx="1338580" cy="412115"/>
          </a:xfrm>
          <a:custGeom>
            <a:avLst/>
            <a:gdLst/>
            <a:ahLst/>
            <a:cxnLst/>
            <a:rect l="l" t="t" r="r" b="b"/>
            <a:pathLst>
              <a:path w="1338579" h="412114">
                <a:moveTo>
                  <a:pt x="1338072" y="411873"/>
                </a:moveTo>
                <a:lnTo>
                  <a:pt x="0" y="411873"/>
                </a:lnTo>
                <a:lnTo>
                  <a:pt x="0" y="0"/>
                </a:lnTo>
                <a:lnTo>
                  <a:pt x="1338072" y="0"/>
                </a:lnTo>
                <a:lnTo>
                  <a:pt x="1338072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99173"/>
                </a:lnTo>
                <a:lnTo>
                  <a:pt x="6350" y="399173"/>
                </a:lnTo>
                <a:lnTo>
                  <a:pt x="12700" y="405523"/>
                </a:lnTo>
                <a:lnTo>
                  <a:pt x="1338072" y="405523"/>
                </a:lnTo>
                <a:lnTo>
                  <a:pt x="1338072" y="411873"/>
                </a:lnTo>
                <a:close/>
              </a:path>
              <a:path w="1338579" h="41211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1338579" h="412114">
                <a:moveTo>
                  <a:pt x="1325372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1325372" y="6350"/>
                </a:lnTo>
                <a:lnTo>
                  <a:pt x="1325372" y="12700"/>
                </a:lnTo>
                <a:close/>
              </a:path>
              <a:path w="1338579" h="412114">
                <a:moveTo>
                  <a:pt x="1325372" y="405523"/>
                </a:moveTo>
                <a:lnTo>
                  <a:pt x="1325372" y="6350"/>
                </a:lnTo>
                <a:lnTo>
                  <a:pt x="1331722" y="12700"/>
                </a:lnTo>
                <a:lnTo>
                  <a:pt x="1338072" y="12700"/>
                </a:lnTo>
                <a:lnTo>
                  <a:pt x="1338072" y="399173"/>
                </a:lnTo>
                <a:lnTo>
                  <a:pt x="1331722" y="399173"/>
                </a:lnTo>
                <a:lnTo>
                  <a:pt x="1325372" y="405523"/>
                </a:lnTo>
                <a:close/>
              </a:path>
              <a:path w="1338579" h="412114">
                <a:moveTo>
                  <a:pt x="1338072" y="12700"/>
                </a:moveTo>
                <a:lnTo>
                  <a:pt x="1331722" y="12700"/>
                </a:lnTo>
                <a:lnTo>
                  <a:pt x="1325372" y="6350"/>
                </a:lnTo>
                <a:lnTo>
                  <a:pt x="1338072" y="6350"/>
                </a:lnTo>
                <a:lnTo>
                  <a:pt x="1338072" y="12700"/>
                </a:lnTo>
                <a:close/>
              </a:path>
              <a:path w="1338579" h="412114">
                <a:moveTo>
                  <a:pt x="12700" y="405523"/>
                </a:moveTo>
                <a:lnTo>
                  <a:pt x="6350" y="399173"/>
                </a:lnTo>
                <a:lnTo>
                  <a:pt x="12700" y="399173"/>
                </a:lnTo>
                <a:lnTo>
                  <a:pt x="12700" y="405523"/>
                </a:lnTo>
                <a:close/>
              </a:path>
              <a:path w="1338579" h="412114">
                <a:moveTo>
                  <a:pt x="1325372" y="405523"/>
                </a:moveTo>
                <a:lnTo>
                  <a:pt x="12700" y="405523"/>
                </a:lnTo>
                <a:lnTo>
                  <a:pt x="12700" y="399173"/>
                </a:lnTo>
                <a:lnTo>
                  <a:pt x="1325372" y="399173"/>
                </a:lnTo>
                <a:lnTo>
                  <a:pt x="1325372" y="405523"/>
                </a:lnTo>
                <a:close/>
              </a:path>
              <a:path w="1338579" h="412114">
                <a:moveTo>
                  <a:pt x="1338072" y="405523"/>
                </a:moveTo>
                <a:lnTo>
                  <a:pt x="1325372" y="405523"/>
                </a:lnTo>
                <a:lnTo>
                  <a:pt x="1331722" y="399173"/>
                </a:lnTo>
                <a:lnTo>
                  <a:pt x="1338072" y="399173"/>
                </a:lnTo>
                <a:lnTo>
                  <a:pt x="1338072" y="405523"/>
                </a:lnTo>
                <a:close/>
              </a:path>
            </a:pathLst>
          </a:custGeom>
          <a:solidFill>
            <a:srgbClr val="394B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83123" y="2706420"/>
            <a:ext cx="13258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华文楷体"/>
                <a:cs typeface="华文楷体"/>
              </a:rPr>
              <a:t>新闻资</a:t>
            </a:r>
            <a:r>
              <a:rPr dirty="0" sz="2000" spc="5">
                <a:solidFill>
                  <a:srgbClr val="FFFFFF"/>
                </a:solidFill>
                <a:latin typeface="华文楷体"/>
                <a:cs typeface="华文楷体"/>
              </a:rPr>
              <a:t>料</a:t>
            </a:r>
            <a:endParaRPr sz="2000">
              <a:latin typeface="华文楷体"/>
              <a:cs typeface="华文楷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5579" y="1144803"/>
            <a:ext cx="4216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总结：静电的防止与利用</a:t>
            </a:r>
          </a:p>
        </p:txBody>
      </p:sp>
      <p:sp>
        <p:nvSpPr>
          <p:cNvPr id="3" name="object 3"/>
          <p:cNvSpPr/>
          <p:nvPr/>
        </p:nvSpPr>
        <p:spPr>
          <a:xfrm>
            <a:off x="3977665" y="3508502"/>
            <a:ext cx="2174989" cy="2008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70547" y="3508247"/>
            <a:ext cx="1962911" cy="2008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89492" y="3508247"/>
            <a:ext cx="1947672" cy="2008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623951" y="284431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静电屏</a:t>
            </a:r>
            <a:r>
              <a:rPr dirty="0" sz="2800" spc="-5">
                <a:latin typeface="华文楷体"/>
                <a:cs typeface="华文楷体"/>
              </a:rPr>
              <a:t>蔽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68155" y="284431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静电吸</a:t>
            </a:r>
            <a:r>
              <a:rPr dirty="0" sz="2800" spc="-5">
                <a:latin typeface="华文楷体"/>
                <a:cs typeface="华文楷体"/>
              </a:rPr>
              <a:t>附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6736" y="3445764"/>
            <a:ext cx="1842516" cy="2071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116209" y="2121979"/>
            <a:ext cx="1447165" cy="1174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67335" algn="l"/>
              </a:tabLst>
            </a:pPr>
            <a:r>
              <a:rPr dirty="0" sz="2800">
                <a:latin typeface="华文楷体"/>
                <a:cs typeface="华文楷体"/>
              </a:rPr>
              <a:t>应</a:t>
            </a:r>
            <a:r>
              <a:rPr dirty="0" sz="2800" spc="-5">
                <a:latin typeface="华文楷体"/>
                <a:cs typeface="华文楷体"/>
              </a:rPr>
              <a:t>用</a:t>
            </a:r>
            <a:endParaRPr sz="28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r>
              <a:rPr dirty="0" sz="2800">
                <a:latin typeface="华文楷体"/>
                <a:cs typeface="华文楷体"/>
              </a:rPr>
              <a:t>尖端放</a:t>
            </a:r>
            <a:r>
              <a:rPr dirty="0" sz="2800" spc="-5">
                <a:latin typeface="华文楷体"/>
                <a:cs typeface="华文楷体"/>
              </a:rPr>
              <a:t>电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8318" y="2121979"/>
            <a:ext cx="1675764" cy="1236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华文楷体"/>
                <a:cs typeface="华文楷体"/>
              </a:rPr>
              <a:t>知识基</a:t>
            </a:r>
            <a:r>
              <a:rPr dirty="0" sz="2800" spc="-5">
                <a:latin typeface="华文楷体"/>
                <a:cs typeface="华文楷体"/>
              </a:rPr>
              <a:t>础</a:t>
            </a:r>
            <a:endParaRPr sz="2800">
              <a:latin typeface="华文楷体"/>
              <a:cs typeface="华文楷体"/>
            </a:endParaRPr>
          </a:p>
          <a:p>
            <a:pPr marL="184785">
              <a:lnSpc>
                <a:spcPct val="100000"/>
              </a:lnSpc>
              <a:spcBef>
                <a:spcPts val="2815"/>
              </a:spcBef>
            </a:pPr>
            <a:r>
              <a:rPr dirty="0" sz="2800">
                <a:latin typeface="华文楷体"/>
                <a:cs typeface="华文楷体"/>
              </a:rPr>
              <a:t>静电平</a:t>
            </a:r>
            <a:r>
              <a:rPr dirty="0" sz="2800" spc="-5">
                <a:latin typeface="华文楷体"/>
                <a:cs typeface="华文楷体"/>
              </a:rPr>
              <a:t>衡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7912" y="1969490"/>
            <a:ext cx="2334895" cy="3810000"/>
          </a:xfrm>
          <a:custGeom>
            <a:avLst/>
            <a:gdLst/>
            <a:ahLst/>
            <a:cxnLst/>
            <a:rect l="l" t="t" r="r" b="b"/>
            <a:pathLst>
              <a:path w="2334895" h="3810000">
                <a:moveTo>
                  <a:pt x="2045258" y="12700"/>
                </a:moveTo>
                <a:lnTo>
                  <a:pt x="289534" y="12700"/>
                </a:lnTo>
                <a:lnTo>
                  <a:pt x="299046" y="0"/>
                </a:lnTo>
                <a:lnTo>
                  <a:pt x="2035746" y="0"/>
                </a:lnTo>
                <a:lnTo>
                  <a:pt x="2045258" y="12700"/>
                </a:lnTo>
                <a:close/>
              </a:path>
              <a:path w="2334895" h="3810000">
                <a:moveTo>
                  <a:pt x="2082304" y="25400"/>
                </a:moveTo>
                <a:lnTo>
                  <a:pt x="252475" y="25400"/>
                </a:lnTo>
                <a:lnTo>
                  <a:pt x="261594" y="12700"/>
                </a:lnTo>
                <a:lnTo>
                  <a:pt x="2073198" y="12700"/>
                </a:lnTo>
                <a:lnTo>
                  <a:pt x="2082304" y="25400"/>
                </a:lnTo>
                <a:close/>
              </a:path>
              <a:path w="2334895" h="3810000">
                <a:moveTo>
                  <a:pt x="305993" y="38100"/>
                </a:moveTo>
                <a:lnTo>
                  <a:pt x="225818" y="38100"/>
                </a:lnTo>
                <a:lnTo>
                  <a:pt x="234594" y="25400"/>
                </a:lnTo>
                <a:lnTo>
                  <a:pt x="315239" y="25400"/>
                </a:lnTo>
                <a:lnTo>
                  <a:pt x="305993" y="38100"/>
                </a:lnTo>
                <a:close/>
              </a:path>
              <a:path w="2334895" h="3810000">
                <a:moveTo>
                  <a:pt x="314896" y="38100"/>
                </a:moveTo>
                <a:lnTo>
                  <a:pt x="315239" y="25400"/>
                </a:lnTo>
                <a:lnTo>
                  <a:pt x="324243" y="25400"/>
                </a:lnTo>
                <a:lnTo>
                  <a:pt x="314896" y="38100"/>
                </a:lnTo>
                <a:close/>
              </a:path>
              <a:path w="2334895" h="3810000">
                <a:moveTo>
                  <a:pt x="2019896" y="38100"/>
                </a:moveTo>
                <a:lnTo>
                  <a:pt x="2010549" y="25400"/>
                </a:lnTo>
                <a:lnTo>
                  <a:pt x="2019541" y="25400"/>
                </a:lnTo>
                <a:lnTo>
                  <a:pt x="2019896" y="38100"/>
                </a:lnTo>
                <a:close/>
              </a:path>
              <a:path w="2334895" h="3810000">
                <a:moveTo>
                  <a:pt x="2108974" y="38100"/>
                </a:moveTo>
                <a:lnTo>
                  <a:pt x="2028799" y="38100"/>
                </a:lnTo>
                <a:lnTo>
                  <a:pt x="2019541" y="25400"/>
                </a:lnTo>
                <a:lnTo>
                  <a:pt x="2100199" y="25400"/>
                </a:lnTo>
                <a:lnTo>
                  <a:pt x="2108974" y="38100"/>
                </a:lnTo>
                <a:close/>
              </a:path>
              <a:path w="2334895" h="3810000">
                <a:moveTo>
                  <a:pt x="271246" y="50800"/>
                </a:moveTo>
                <a:lnTo>
                  <a:pt x="200215" y="50800"/>
                </a:lnTo>
                <a:lnTo>
                  <a:pt x="208622" y="38100"/>
                </a:lnTo>
                <a:lnTo>
                  <a:pt x="280123" y="38100"/>
                </a:lnTo>
                <a:lnTo>
                  <a:pt x="271246" y="50800"/>
                </a:lnTo>
                <a:close/>
              </a:path>
              <a:path w="2334895" h="3810000">
                <a:moveTo>
                  <a:pt x="2134577" y="50800"/>
                </a:moveTo>
                <a:lnTo>
                  <a:pt x="2063546" y="50800"/>
                </a:lnTo>
                <a:lnTo>
                  <a:pt x="2054656" y="38100"/>
                </a:lnTo>
                <a:lnTo>
                  <a:pt x="2126157" y="38100"/>
                </a:lnTo>
                <a:lnTo>
                  <a:pt x="2134577" y="50800"/>
                </a:lnTo>
                <a:close/>
              </a:path>
              <a:path w="2334895" h="3810000">
                <a:moveTo>
                  <a:pt x="238061" y="63500"/>
                </a:moveTo>
                <a:lnTo>
                  <a:pt x="175755" y="63500"/>
                </a:lnTo>
                <a:lnTo>
                  <a:pt x="183781" y="50800"/>
                </a:lnTo>
                <a:lnTo>
                  <a:pt x="246519" y="50800"/>
                </a:lnTo>
                <a:lnTo>
                  <a:pt x="238061" y="63500"/>
                </a:lnTo>
                <a:close/>
              </a:path>
              <a:path w="2334895" h="3810000">
                <a:moveTo>
                  <a:pt x="2159038" y="63500"/>
                </a:moveTo>
                <a:lnTo>
                  <a:pt x="2096719" y="63500"/>
                </a:lnTo>
                <a:lnTo>
                  <a:pt x="2088261" y="50800"/>
                </a:lnTo>
                <a:lnTo>
                  <a:pt x="2151011" y="50800"/>
                </a:lnTo>
                <a:lnTo>
                  <a:pt x="2159038" y="63500"/>
                </a:lnTo>
                <a:close/>
              </a:path>
              <a:path w="2334895" h="3810000">
                <a:moveTo>
                  <a:pt x="214312" y="76200"/>
                </a:moveTo>
                <a:lnTo>
                  <a:pt x="160134" y="76200"/>
                </a:lnTo>
                <a:lnTo>
                  <a:pt x="167868" y="63500"/>
                </a:lnTo>
                <a:lnTo>
                  <a:pt x="222415" y="63500"/>
                </a:lnTo>
                <a:lnTo>
                  <a:pt x="214312" y="76200"/>
                </a:lnTo>
                <a:close/>
              </a:path>
              <a:path w="2334895" h="3810000">
                <a:moveTo>
                  <a:pt x="2174659" y="76200"/>
                </a:moveTo>
                <a:lnTo>
                  <a:pt x="2120480" y="76200"/>
                </a:lnTo>
                <a:lnTo>
                  <a:pt x="2112365" y="63500"/>
                </a:lnTo>
                <a:lnTo>
                  <a:pt x="2166912" y="63500"/>
                </a:lnTo>
                <a:lnTo>
                  <a:pt x="2174659" y="76200"/>
                </a:lnTo>
                <a:close/>
              </a:path>
              <a:path w="2334895" h="3810000">
                <a:moveTo>
                  <a:pt x="191604" y="88900"/>
                </a:moveTo>
                <a:lnTo>
                  <a:pt x="145072" y="88900"/>
                </a:lnTo>
                <a:lnTo>
                  <a:pt x="152527" y="76200"/>
                </a:lnTo>
                <a:lnTo>
                  <a:pt x="199339" y="76200"/>
                </a:lnTo>
                <a:lnTo>
                  <a:pt x="191604" y="88900"/>
                </a:lnTo>
                <a:close/>
              </a:path>
              <a:path w="2334895" h="3810000">
                <a:moveTo>
                  <a:pt x="2189721" y="88900"/>
                </a:moveTo>
                <a:lnTo>
                  <a:pt x="2143175" y="88900"/>
                </a:lnTo>
                <a:lnTo>
                  <a:pt x="2135441" y="76200"/>
                </a:lnTo>
                <a:lnTo>
                  <a:pt x="2182266" y="76200"/>
                </a:lnTo>
                <a:lnTo>
                  <a:pt x="2189721" y="88900"/>
                </a:lnTo>
                <a:close/>
              </a:path>
              <a:path w="2334895" h="3810000">
                <a:moveTo>
                  <a:pt x="177101" y="101600"/>
                </a:moveTo>
                <a:lnTo>
                  <a:pt x="130606" y="101600"/>
                </a:lnTo>
                <a:lnTo>
                  <a:pt x="137756" y="88900"/>
                </a:lnTo>
                <a:lnTo>
                  <a:pt x="184569" y="88900"/>
                </a:lnTo>
                <a:lnTo>
                  <a:pt x="177101" y="101600"/>
                </a:lnTo>
                <a:close/>
              </a:path>
              <a:path w="2334895" h="3810000">
                <a:moveTo>
                  <a:pt x="2204186" y="101600"/>
                </a:moveTo>
                <a:lnTo>
                  <a:pt x="2157679" y="101600"/>
                </a:lnTo>
                <a:lnTo>
                  <a:pt x="2150211" y="88900"/>
                </a:lnTo>
                <a:lnTo>
                  <a:pt x="2197023" y="88900"/>
                </a:lnTo>
                <a:lnTo>
                  <a:pt x="2204186" y="101600"/>
                </a:lnTo>
                <a:close/>
              </a:path>
              <a:path w="2334895" h="3810000">
                <a:moveTo>
                  <a:pt x="156349" y="114300"/>
                </a:moveTo>
                <a:lnTo>
                  <a:pt x="116763" y="114300"/>
                </a:lnTo>
                <a:lnTo>
                  <a:pt x="123609" y="101600"/>
                </a:lnTo>
                <a:lnTo>
                  <a:pt x="163385" y="101600"/>
                </a:lnTo>
                <a:lnTo>
                  <a:pt x="156349" y="114300"/>
                </a:lnTo>
                <a:close/>
              </a:path>
              <a:path w="2334895" h="3810000">
                <a:moveTo>
                  <a:pt x="2218029" y="114300"/>
                </a:moveTo>
                <a:lnTo>
                  <a:pt x="2178443" y="114300"/>
                </a:lnTo>
                <a:lnTo>
                  <a:pt x="2171395" y="101600"/>
                </a:lnTo>
                <a:lnTo>
                  <a:pt x="2211184" y="101600"/>
                </a:lnTo>
                <a:lnTo>
                  <a:pt x="2218029" y="114300"/>
                </a:lnTo>
                <a:close/>
              </a:path>
              <a:path w="2334895" h="3810000">
                <a:moveTo>
                  <a:pt x="143205" y="127000"/>
                </a:moveTo>
                <a:lnTo>
                  <a:pt x="103568" y="127000"/>
                </a:lnTo>
                <a:lnTo>
                  <a:pt x="110083" y="114300"/>
                </a:lnTo>
                <a:lnTo>
                  <a:pt x="149948" y="114300"/>
                </a:lnTo>
                <a:lnTo>
                  <a:pt x="143205" y="127000"/>
                </a:lnTo>
                <a:close/>
              </a:path>
              <a:path w="2334895" h="3810000">
                <a:moveTo>
                  <a:pt x="2231224" y="127000"/>
                </a:moveTo>
                <a:lnTo>
                  <a:pt x="2191588" y="127000"/>
                </a:lnTo>
                <a:lnTo>
                  <a:pt x="2184831" y="114300"/>
                </a:lnTo>
                <a:lnTo>
                  <a:pt x="2224709" y="114300"/>
                </a:lnTo>
                <a:lnTo>
                  <a:pt x="2231224" y="127000"/>
                </a:lnTo>
                <a:close/>
              </a:path>
              <a:path w="2334895" h="3810000">
                <a:moveTo>
                  <a:pt x="118706" y="152400"/>
                </a:moveTo>
                <a:lnTo>
                  <a:pt x="85039" y="152400"/>
                </a:lnTo>
                <a:lnTo>
                  <a:pt x="91046" y="139700"/>
                </a:lnTo>
                <a:lnTo>
                  <a:pt x="97218" y="127000"/>
                </a:lnTo>
                <a:lnTo>
                  <a:pt x="137096" y="127000"/>
                </a:lnTo>
                <a:lnTo>
                  <a:pt x="130644" y="139700"/>
                </a:lnTo>
                <a:lnTo>
                  <a:pt x="124828" y="139700"/>
                </a:lnTo>
                <a:lnTo>
                  <a:pt x="118706" y="152400"/>
                </a:lnTo>
                <a:close/>
              </a:path>
              <a:path w="2334895" h="3810000">
                <a:moveTo>
                  <a:pt x="2249754" y="152400"/>
                </a:moveTo>
                <a:lnTo>
                  <a:pt x="2216086" y="152400"/>
                </a:lnTo>
                <a:lnTo>
                  <a:pt x="2209965" y="139700"/>
                </a:lnTo>
                <a:lnTo>
                  <a:pt x="2204135" y="139700"/>
                </a:lnTo>
                <a:lnTo>
                  <a:pt x="2197696" y="127000"/>
                </a:lnTo>
                <a:lnTo>
                  <a:pt x="2237574" y="127000"/>
                </a:lnTo>
                <a:lnTo>
                  <a:pt x="2243747" y="139700"/>
                </a:lnTo>
                <a:lnTo>
                  <a:pt x="2249754" y="152400"/>
                </a:lnTo>
                <a:close/>
              </a:path>
              <a:path w="2334895" h="3810000">
                <a:moveTo>
                  <a:pt x="107391" y="165100"/>
                </a:moveTo>
                <a:lnTo>
                  <a:pt x="73558" y="165100"/>
                </a:lnTo>
                <a:lnTo>
                  <a:pt x="79209" y="152400"/>
                </a:lnTo>
                <a:lnTo>
                  <a:pt x="113182" y="152400"/>
                </a:lnTo>
                <a:lnTo>
                  <a:pt x="107391" y="165100"/>
                </a:lnTo>
                <a:close/>
              </a:path>
              <a:path w="2334895" h="3810000">
                <a:moveTo>
                  <a:pt x="2261235" y="165100"/>
                </a:moveTo>
                <a:lnTo>
                  <a:pt x="2227389" y="165100"/>
                </a:lnTo>
                <a:lnTo>
                  <a:pt x="2221598" y="152400"/>
                </a:lnTo>
                <a:lnTo>
                  <a:pt x="2255583" y="152400"/>
                </a:lnTo>
                <a:lnTo>
                  <a:pt x="2261235" y="165100"/>
                </a:lnTo>
                <a:close/>
              </a:path>
              <a:path w="2334895" h="3810000">
                <a:moveTo>
                  <a:pt x="91681" y="190500"/>
                </a:moveTo>
                <a:lnTo>
                  <a:pt x="57721" y="190500"/>
                </a:lnTo>
                <a:lnTo>
                  <a:pt x="62814" y="177800"/>
                </a:lnTo>
                <a:lnTo>
                  <a:pt x="68097" y="165100"/>
                </a:lnTo>
                <a:lnTo>
                  <a:pt x="102196" y="165100"/>
                </a:lnTo>
                <a:lnTo>
                  <a:pt x="96748" y="177800"/>
                </a:lnTo>
                <a:lnTo>
                  <a:pt x="96939" y="177800"/>
                </a:lnTo>
                <a:lnTo>
                  <a:pt x="91681" y="190500"/>
                </a:lnTo>
                <a:close/>
              </a:path>
              <a:path w="2334895" h="3810000">
                <a:moveTo>
                  <a:pt x="2277071" y="190500"/>
                </a:moveTo>
                <a:lnTo>
                  <a:pt x="2243112" y="190500"/>
                </a:lnTo>
                <a:lnTo>
                  <a:pt x="2237841" y="177800"/>
                </a:lnTo>
                <a:lnTo>
                  <a:pt x="2238044" y="177800"/>
                </a:lnTo>
                <a:lnTo>
                  <a:pt x="2232596" y="165100"/>
                </a:lnTo>
                <a:lnTo>
                  <a:pt x="2266696" y="165100"/>
                </a:lnTo>
                <a:lnTo>
                  <a:pt x="2271979" y="177800"/>
                </a:lnTo>
                <a:lnTo>
                  <a:pt x="2277071" y="190500"/>
                </a:lnTo>
                <a:close/>
              </a:path>
              <a:path w="2334895" h="3810000">
                <a:moveTo>
                  <a:pt x="73152" y="215900"/>
                </a:moveTo>
                <a:lnTo>
                  <a:pt x="43624" y="215900"/>
                </a:lnTo>
                <a:lnTo>
                  <a:pt x="48120" y="203200"/>
                </a:lnTo>
                <a:lnTo>
                  <a:pt x="52831" y="190500"/>
                </a:lnTo>
                <a:lnTo>
                  <a:pt x="86956" y="190500"/>
                </a:lnTo>
                <a:lnTo>
                  <a:pt x="82054" y="203200"/>
                </a:lnTo>
                <a:lnTo>
                  <a:pt x="77685" y="203200"/>
                </a:lnTo>
                <a:lnTo>
                  <a:pt x="73152" y="215900"/>
                </a:lnTo>
                <a:close/>
              </a:path>
              <a:path w="2334895" h="3810000">
                <a:moveTo>
                  <a:pt x="2291168" y="215900"/>
                </a:moveTo>
                <a:lnTo>
                  <a:pt x="2261641" y="215900"/>
                </a:lnTo>
                <a:lnTo>
                  <a:pt x="2257107" y="203200"/>
                </a:lnTo>
                <a:lnTo>
                  <a:pt x="2252738" y="203200"/>
                </a:lnTo>
                <a:lnTo>
                  <a:pt x="2247823" y="190500"/>
                </a:lnTo>
                <a:lnTo>
                  <a:pt x="2281961" y="190500"/>
                </a:lnTo>
                <a:lnTo>
                  <a:pt x="2286660" y="203200"/>
                </a:lnTo>
                <a:lnTo>
                  <a:pt x="2291168" y="215900"/>
                </a:lnTo>
                <a:close/>
              </a:path>
              <a:path w="2334895" h="3810000">
                <a:moveTo>
                  <a:pt x="61188" y="241300"/>
                </a:moveTo>
                <a:lnTo>
                  <a:pt x="31330" y="241300"/>
                </a:lnTo>
                <a:lnTo>
                  <a:pt x="35217" y="228600"/>
                </a:lnTo>
                <a:lnTo>
                  <a:pt x="39319" y="215900"/>
                </a:lnTo>
                <a:lnTo>
                  <a:pt x="73317" y="215900"/>
                </a:lnTo>
                <a:lnTo>
                  <a:pt x="68973" y="228600"/>
                </a:lnTo>
                <a:lnTo>
                  <a:pt x="65138" y="228600"/>
                </a:lnTo>
                <a:lnTo>
                  <a:pt x="61188" y="241300"/>
                </a:lnTo>
                <a:close/>
              </a:path>
              <a:path w="2334895" h="3810000">
                <a:moveTo>
                  <a:pt x="2303449" y="241300"/>
                </a:moveTo>
                <a:lnTo>
                  <a:pt x="2273604" y="241300"/>
                </a:lnTo>
                <a:lnTo>
                  <a:pt x="2269655" y="228600"/>
                </a:lnTo>
                <a:lnTo>
                  <a:pt x="2265819" y="228600"/>
                </a:lnTo>
                <a:lnTo>
                  <a:pt x="2261476" y="215900"/>
                </a:lnTo>
                <a:lnTo>
                  <a:pt x="2295474" y="215900"/>
                </a:lnTo>
                <a:lnTo>
                  <a:pt x="2299563" y="228600"/>
                </a:lnTo>
                <a:lnTo>
                  <a:pt x="2303449" y="241300"/>
                </a:lnTo>
                <a:close/>
              </a:path>
              <a:path w="2334895" h="3810000">
                <a:moveTo>
                  <a:pt x="47955" y="279400"/>
                </a:moveTo>
                <a:lnTo>
                  <a:pt x="17919" y="279400"/>
                </a:lnTo>
                <a:lnTo>
                  <a:pt x="20955" y="266700"/>
                </a:lnTo>
                <a:lnTo>
                  <a:pt x="24193" y="254000"/>
                </a:lnTo>
                <a:lnTo>
                  <a:pt x="27660" y="241300"/>
                </a:lnTo>
                <a:lnTo>
                  <a:pt x="61328" y="241300"/>
                </a:lnTo>
                <a:lnTo>
                  <a:pt x="57581" y="254000"/>
                </a:lnTo>
                <a:lnTo>
                  <a:pt x="54305" y="254000"/>
                </a:lnTo>
                <a:lnTo>
                  <a:pt x="50965" y="266700"/>
                </a:lnTo>
                <a:lnTo>
                  <a:pt x="47955" y="279400"/>
                </a:lnTo>
                <a:close/>
              </a:path>
              <a:path w="2334895" h="3810000">
                <a:moveTo>
                  <a:pt x="2316861" y="279400"/>
                </a:moveTo>
                <a:lnTo>
                  <a:pt x="2286825" y="279400"/>
                </a:lnTo>
                <a:lnTo>
                  <a:pt x="2283701" y="266700"/>
                </a:lnTo>
                <a:lnTo>
                  <a:pt x="2280488" y="254000"/>
                </a:lnTo>
                <a:lnTo>
                  <a:pt x="2277211" y="254000"/>
                </a:lnTo>
                <a:lnTo>
                  <a:pt x="2273452" y="241300"/>
                </a:lnTo>
                <a:lnTo>
                  <a:pt x="2307132" y="241300"/>
                </a:lnTo>
                <a:lnTo>
                  <a:pt x="2310599" y="254000"/>
                </a:lnTo>
                <a:lnTo>
                  <a:pt x="2313838" y="266700"/>
                </a:lnTo>
                <a:lnTo>
                  <a:pt x="2316861" y="279400"/>
                </a:lnTo>
                <a:close/>
              </a:path>
              <a:path w="2334895" h="3810000">
                <a:moveTo>
                  <a:pt x="36055" y="317500"/>
                </a:moveTo>
                <a:lnTo>
                  <a:pt x="8102" y="317500"/>
                </a:lnTo>
                <a:lnTo>
                  <a:pt x="10210" y="304800"/>
                </a:lnTo>
                <a:lnTo>
                  <a:pt x="12547" y="292100"/>
                </a:lnTo>
                <a:lnTo>
                  <a:pt x="15125" y="279400"/>
                </a:lnTo>
                <a:lnTo>
                  <a:pt x="45262" y="279400"/>
                </a:lnTo>
                <a:lnTo>
                  <a:pt x="42557" y="292100"/>
                </a:lnTo>
                <a:lnTo>
                  <a:pt x="40182" y="304800"/>
                </a:lnTo>
                <a:lnTo>
                  <a:pt x="38087" y="304800"/>
                </a:lnTo>
                <a:lnTo>
                  <a:pt x="36055" y="317500"/>
                </a:lnTo>
                <a:close/>
              </a:path>
              <a:path w="2334895" h="3810000">
                <a:moveTo>
                  <a:pt x="2326690" y="317500"/>
                </a:moveTo>
                <a:lnTo>
                  <a:pt x="2298738" y="317500"/>
                </a:lnTo>
                <a:lnTo>
                  <a:pt x="2296693" y="304800"/>
                </a:lnTo>
                <a:lnTo>
                  <a:pt x="2294610" y="304800"/>
                </a:lnTo>
                <a:lnTo>
                  <a:pt x="2292134" y="292100"/>
                </a:lnTo>
                <a:lnTo>
                  <a:pt x="2289530" y="279400"/>
                </a:lnTo>
                <a:lnTo>
                  <a:pt x="2319667" y="279400"/>
                </a:lnTo>
                <a:lnTo>
                  <a:pt x="2322233" y="292100"/>
                </a:lnTo>
                <a:lnTo>
                  <a:pt x="2324582" y="304800"/>
                </a:lnTo>
                <a:lnTo>
                  <a:pt x="2326690" y="317500"/>
                </a:lnTo>
                <a:close/>
              </a:path>
              <a:path w="2334895" h="3810000">
                <a:moveTo>
                  <a:pt x="30467" y="355600"/>
                </a:moveTo>
                <a:lnTo>
                  <a:pt x="2057" y="355600"/>
                </a:lnTo>
                <a:lnTo>
                  <a:pt x="3200" y="342900"/>
                </a:lnTo>
                <a:lnTo>
                  <a:pt x="4597" y="330200"/>
                </a:lnTo>
                <a:lnTo>
                  <a:pt x="6222" y="317500"/>
                </a:lnTo>
                <a:lnTo>
                  <a:pt x="36131" y="317500"/>
                </a:lnTo>
                <a:lnTo>
                  <a:pt x="34328" y="330200"/>
                </a:lnTo>
                <a:lnTo>
                  <a:pt x="32867" y="330200"/>
                </a:lnTo>
                <a:lnTo>
                  <a:pt x="31521" y="342900"/>
                </a:lnTo>
                <a:lnTo>
                  <a:pt x="30467" y="355600"/>
                </a:lnTo>
                <a:close/>
              </a:path>
              <a:path w="2334895" h="3810000">
                <a:moveTo>
                  <a:pt x="2332736" y="355600"/>
                </a:moveTo>
                <a:lnTo>
                  <a:pt x="2304326" y="355600"/>
                </a:lnTo>
                <a:lnTo>
                  <a:pt x="2303221" y="342900"/>
                </a:lnTo>
                <a:lnTo>
                  <a:pt x="2301925" y="330200"/>
                </a:lnTo>
                <a:lnTo>
                  <a:pt x="2300465" y="330200"/>
                </a:lnTo>
                <a:lnTo>
                  <a:pt x="2298661" y="317500"/>
                </a:lnTo>
                <a:lnTo>
                  <a:pt x="2328570" y="317500"/>
                </a:lnTo>
                <a:lnTo>
                  <a:pt x="2330196" y="330200"/>
                </a:lnTo>
                <a:lnTo>
                  <a:pt x="2331592" y="342900"/>
                </a:lnTo>
                <a:lnTo>
                  <a:pt x="2332736" y="355600"/>
                </a:lnTo>
                <a:close/>
              </a:path>
              <a:path w="2334895" h="3810000">
                <a:moveTo>
                  <a:pt x="29070" y="3441700"/>
                </a:moveTo>
                <a:lnTo>
                  <a:pt x="520" y="3441700"/>
                </a:lnTo>
                <a:lnTo>
                  <a:pt x="127" y="3429000"/>
                </a:lnTo>
                <a:lnTo>
                  <a:pt x="0" y="3416300"/>
                </a:lnTo>
                <a:lnTo>
                  <a:pt x="0" y="393700"/>
                </a:lnTo>
                <a:lnTo>
                  <a:pt x="127" y="381000"/>
                </a:lnTo>
                <a:lnTo>
                  <a:pt x="520" y="368300"/>
                </a:lnTo>
                <a:lnTo>
                  <a:pt x="1155" y="355600"/>
                </a:lnTo>
                <a:lnTo>
                  <a:pt x="30505" y="355600"/>
                </a:lnTo>
                <a:lnTo>
                  <a:pt x="29641" y="368300"/>
                </a:lnTo>
                <a:lnTo>
                  <a:pt x="29070" y="368300"/>
                </a:lnTo>
                <a:lnTo>
                  <a:pt x="28689" y="381000"/>
                </a:lnTo>
                <a:lnTo>
                  <a:pt x="28575" y="393700"/>
                </a:lnTo>
                <a:lnTo>
                  <a:pt x="28575" y="3416300"/>
                </a:lnTo>
                <a:lnTo>
                  <a:pt x="28689" y="3429000"/>
                </a:lnTo>
                <a:lnTo>
                  <a:pt x="29070" y="3441700"/>
                </a:lnTo>
                <a:close/>
              </a:path>
              <a:path w="2334895" h="3810000">
                <a:moveTo>
                  <a:pt x="2334272" y="3441700"/>
                </a:moveTo>
                <a:lnTo>
                  <a:pt x="2305723" y="3441700"/>
                </a:lnTo>
                <a:lnTo>
                  <a:pt x="2306104" y="3429000"/>
                </a:lnTo>
                <a:lnTo>
                  <a:pt x="2306091" y="381000"/>
                </a:lnTo>
                <a:lnTo>
                  <a:pt x="2305723" y="368300"/>
                </a:lnTo>
                <a:lnTo>
                  <a:pt x="2305151" y="368300"/>
                </a:lnTo>
                <a:lnTo>
                  <a:pt x="2304288" y="355600"/>
                </a:lnTo>
                <a:lnTo>
                  <a:pt x="2333625" y="355600"/>
                </a:lnTo>
                <a:lnTo>
                  <a:pt x="2334272" y="368300"/>
                </a:lnTo>
                <a:lnTo>
                  <a:pt x="2334666" y="381000"/>
                </a:lnTo>
                <a:lnTo>
                  <a:pt x="2334666" y="3429000"/>
                </a:lnTo>
                <a:lnTo>
                  <a:pt x="2334272" y="3441700"/>
                </a:lnTo>
                <a:close/>
              </a:path>
              <a:path w="2334895" h="3810000">
                <a:moveTo>
                  <a:pt x="29667" y="3441700"/>
                </a:moveTo>
                <a:lnTo>
                  <a:pt x="29070" y="3441700"/>
                </a:lnTo>
                <a:lnTo>
                  <a:pt x="29044" y="3429000"/>
                </a:lnTo>
                <a:lnTo>
                  <a:pt x="29667" y="3441700"/>
                </a:lnTo>
                <a:close/>
              </a:path>
              <a:path w="2334895" h="3810000">
                <a:moveTo>
                  <a:pt x="2305723" y="3441700"/>
                </a:moveTo>
                <a:lnTo>
                  <a:pt x="2305126" y="3441700"/>
                </a:lnTo>
                <a:lnTo>
                  <a:pt x="2305748" y="3429000"/>
                </a:lnTo>
                <a:lnTo>
                  <a:pt x="2305723" y="3441700"/>
                </a:lnTo>
                <a:close/>
              </a:path>
              <a:path w="2334895" h="3810000">
                <a:moveTo>
                  <a:pt x="36131" y="3492500"/>
                </a:moveTo>
                <a:lnTo>
                  <a:pt x="6222" y="3492500"/>
                </a:lnTo>
                <a:lnTo>
                  <a:pt x="4597" y="3479800"/>
                </a:lnTo>
                <a:lnTo>
                  <a:pt x="3200" y="3467100"/>
                </a:lnTo>
                <a:lnTo>
                  <a:pt x="2057" y="3454400"/>
                </a:lnTo>
                <a:lnTo>
                  <a:pt x="1155" y="3441700"/>
                </a:lnTo>
                <a:lnTo>
                  <a:pt x="29641" y="3441700"/>
                </a:lnTo>
                <a:lnTo>
                  <a:pt x="30505" y="3454400"/>
                </a:lnTo>
                <a:lnTo>
                  <a:pt x="31572" y="3467100"/>
                </a:lnTo>
                <a:lnTo>
                  <a:pt x="32816" y="3467100"/>
                </a:lnTo>
                <a:lnTo>
                  <a:pt x="34391" y="3479800"/>
                </a:lnTo>
                <a:lnTo>
                  <a:pt x="36131" y="3492500"/>
                </a:lnTo>
                <a:close/>
              </a:path>
              <a:path w="2334895" h="3810000">
                <a:moveTo>
                  <a:pt x="2328570" y="3492500"/>
                </a:moveTo>
                <a:lnTo>
                  <a:pt x="2298661" y="3492500"/>
                </a:lnTo>
                <a:lnTo>
                  <a:pt x="2300465" y="3479800"/>
                </a:lnTo>
                <a:lnTo>
                  <a:pt x="2301976" y="3467100"/>
                </a:lnTo>
                <a:lnTo>
                  <a:pt x="2303221" y="3467100"/>
                </a:lnTo>
                <a:lnTo>
                  <a:pt x="2304326" y="3454400"/>
                </a:lnTo>
                <a:lnTo>
                  <a:pt x="2305151" y="3441700"/>
                </a:lnTo>
                <a:lnTo>
                  <a:pt x="2333625" y="3441700"/>
                </a:lnTo>
                <a:lnTo>
                  <a:pt x="2332736" y="3454400"/>
                </a:lnTo>
                <a:lnTo>
                  <a:pt x="2331592" y="3467100"/>
                </a:lnTo>
                <a:lnTo>
                  <a:pt x="2330196" y="3479800"/>
                </a:lnTo>
                <a:lnTo>
                  <a:pt x="2328570" y="3492500"/>
                </a:lnTo>
                <a:close/>
              </a:path>
              <a:path w="2334895" h="3810000">
                <a:moveTo>
                  <a:pt x="45262" y="3530600"/>
                </a:moveTo>
                <a:lnTo>
                  <a:pt x="15125" y="3530600"/>
                </a:lnTo>
                <a:lnTo>
                  <a:pt x="12547" y="3517900"/>
                </a:lnTo>
                <a:lnTo>
                  <a:pt x="10210" y="3505200"/>
                </a:lnTo>
                <a:lnTo>
                  <a:pt x="8102" y="3492500"/>
                </a:lnTo>
                <a:lnTo>
                  <a:pt x="36055" y="3492500"/>
                </a:lnTo>
                <a:lnTo>
                  <a:pt x="38087" y="3505200"/>
                </a:lnTo>
                <a:lnTo>
                  <a:pt x="40182" y="3505200"/>
                </a:lnTo>
                <a:lnTo>
                  <a:pt x="42659" y="3517900"/>
                </a:lnTo>
                <a:lnTo>
                  <a:pt x="45262" y="3530600"/>
                </a:lnTo>
                <a:close/>
              </a:path>
              <a:path w="2334895" h="3810000">
                <a:moveTo>
                  <a:pt x="2319667" y="3530600"/>
                </a:moveTo>
                <a:lnTo>
                  <a:pt x="2289530" y="3530600"/>
                </a:lnTo>
                <a:lnTo>
                  <a:pt x="2292223" y="3517900"/>
                </a:lnTo>
                <a:lnTo>
                  <a:pt x="2294610" y="3505200"/>
                </a:lnTo>
                <a:lnTo>
                  <a:pt x="2296693" y="3505200"/>
                </a:lnTo>
                <a:lnTo>
                  <a:pt x="2298738" y="3492500"/>
                </a:lnTo>
                <a:lnTo>
                  <a:pt x="2326690" y="3492500"/>
                </a:lnTo>
                <a:lnTo>
                  <a:pt x="2324582" y="3505200"/>
                </a:lnTo>
                <a:lnTo>
                  <a:pt x="2322233" y="3517900"/>
                </a:lnTo>
                <a:lnTo>
                  <a:pt x="2319667" y="3530600"/>
                </a:lnTo>
                <a:close/>
              </a:path>
              <a:path w="2334895" h="3810000">
                <a:moveTo>
                  <a:pt x="54305" y="3556000"/>
                </a:moveTo>
                <a:lnTo>
                  <a:pt x="24193" y="3556000"/>
                </a:lnTo>
                <a:lnTo>
                  <a:pt x="20955" y="3543300"/>
                </a:lnTo>
                <a:lnTo>
                  <a:pt x="17919" y="3530600"/>
                </a:lnTo>
                <a:lnTo>
                  <a:pt x="47955" y="3530600"/>
                </a:lnTo>
                <a:lnTo>
                  <a:pt x="51092" y="3543300"/>
                </a:lnTo>
                <a:lnTo>
                  <a:pt x="54305" y="3556000"/>
                </a:lnTo>
                <a:close/>
              </a:path>
              <a:path w="2334895" h="3810000">
                <a:moveTo>
                  <a:pt x="2310599" y="3556000"/>
                </a:moveTo>
                <a:lnTo>
                  <a:pt x="2280488" y="3556000"/>
                </a:lnTo>
                <a:lnTo>
                  <a:pt x="2283828" y="3543300"/>
                </a:lnTo>
                <a:lnTo>
                  <a:pt x="2286825" y="3530600"/>
                </a:lnTo>
                <a:lnTo>
                  <a:pt x="2316861" y="3530600"/>
                </a:lnTo>
                <a:lnTo>
                  <a:pt x="2313838" y="3543300"/>
                </a:lnTo>
                <a:lnTo>
                  <a:pt x="2310599" y="3556000"/>
                </a:lnTo>
                <a:close/>
              </a:path>
              <a:path w="2334895" h="3810000">
                <a:moveTo>
                  <a:pt x="73317" y="3594100"/>
                </a:moveTo>
                <a:lnTo>
                  <a:pt x="39319" y="3594100"/>
                </a:lnTo>
                <a:lnTo>
                  <a:pt x="35217" y="3581400"/>
                </a:lnTo>
                <a:lnTo>
                  <a:pt x="31330" y="3568700"/>
                </a:lnTo>
                <a:lnTo>
                  <a:pt x="27660" y="3556000"/>
                </a:lnTo>
                <a:lnTo>
                  <a:pt x="57581" y="3556000"/>
                </a:lnTo>
                <a:lnTo>
                  <a:pt x="61328" y="3568700"/>
                </a:lnTo>
                <a:lnTo>
                  <a:pt x="61188" y="3568700"/>
                </a:lnTo>
                <a:lnTo>
                  <a:pt x="65138" y="3581400"/>
                </a:lnTo>
                <a:lnTo>
                  <a:pt x="68973" y="3581400"/>
                </a:lnTo>
                <a:lnTo>
                  <a:pt x="73317" y="3594100"/>
                </a:lnTo>
                <a:close/>
              </a:path>
              <a:path w="2334895" h="3810000">
                <a:moveTo>
                  <a:pt x="2295474" y="3594100"/>
                </a:moveTo>
                <a:lnTo>
                  <a:pt x="2261476" y="3594100"/>
                </a:lnTo>
                <a:lnTo>
                  <a:pt x="2265819" y="3581400"/>
                </a:lnTo>
                <a:lnTo>
                  <a:pt x="2269655" y="3581400"/>
                </a:lnTo>
                <a:lnTo>
                  <a:pt x="2273604" y="3568700"/>
                </a:lnTo>
                <a:lnTo>
                  <a:pt x="2273452" y="3568700"/>
                </a:lnTo>
                <a:lnTo>
                  <a:pt x="2277211" y="3556000"/>
                </a:lnTo>
                <a:lnTo>
                  <a:pt x="2307132" y="3556000"/>
                </a:lnTo>
                <a:lnTo>
                  <a:pt x="2303449" y="3568700"/>
                </a:lnTo>
                <a:lnTo>
                  <a:pt x="2299563" y="3581400"/>
                </a:lnTo>
                <a:lnTo>
                  <a:pt x="2295474" y="3594100"/>
                </a:lnTo>
                <a:close/>
              </a:path>
              <a:path w="2334895" h="3810000">
                <a:moveTo>
                  <a:pt x="86956" y="3619500"/>
                </a:moveTo>
                <a:lnTo>
                  <a:pt x="52831" y="3619500"/>
                </a:lnTo>
                <a:lnTo>
                  <a:pt x="48120" y="3606800"/>
                </a:lnTo>
                <a:lnTo>
                  <a:pt x="43624" y="3594100"/>
                </a:lnTo>
                <a:lnTo>
                  <a:pt x="73152" y="3594100"/>
                </a:lnTo>
                <a:lnTo>
                  <a:pt x="77685" y="3606800"/>
                </a:lnTo>
                <a:lnTo>
                  <a:pt x="82054" y="3606800"/>
                </a:lnTo>
                <a:lnTo>
                  <a:pt x="86956" y="3619500"/>
                </a:lnTo>
                <a:close/>
              </a:path>
              <a:path w="2334895" h="3810000">
                <a:moveTo>
                  <a:pt x="82232" y="3606800"/>
                </a:moveTo>
                <a:lnTo>
                  <a:pt x="77685" y="3606800"/>
                </a:lnTo>
                <a:lnTo>
                  <a:pt x="77508" y="3594100"/>
                </a:lnTo>
                <a:lnTo>
                  <a:pt x="82232" y="3606800"/>
                </a:lnTo>
                <a:close/>
              </a:path>
              <a:path w="2334895" h="3810000">
                <a:moveTo>
                  <a:pt x="2257107" y="3606800"/>
                </a:moveTo>
                <a:lnTo>
                  <a:pt x="2252560" y="3606800"/>
                </a:lnTo>
                <a:lnTo>
                  <a:pt x="2257272" y="3594100"/>
                </a:lnTo>
                <a:lnTo>
                  <a:pt x="2257107" y="3606800"/>
                </a:lnTo>
                <a:close/>
              </a:path>
              <a:path w="2334895" h="3810000">
                <a:moveTo>
                  <a:pt x="2281961" y="3619500"/>
                </a:moveTo>
                <a:lnTo>
                  <a:pt x="2247823" y="3619500"/>
                </a:lnTo>
                <a:lnTo>
                  <a:pt x="2252738" y="3606800"/>
                </a:lnTo>
                <a:lnTo>
                  <a:pt x="2257107" y="3606800"/>
                </a:lnTo>
                <a:lnTo>
                  <a:pt x="2261641" y="3594100"/>
                </a:lnTo>
                <a:lnTo>
                  <a:pt x="2291168" y="3594100"/>
                </a:lnTo>
                <a:lnTo>
                  <a:pt x="2286660" y="3606800"/>
                </a:lnTo>
                <a:lnTo>
                  <a:pt x="2281961" y="3619500"/>
                </a:lnTo>
                <a:close/>
              </a:path>
              <a:path w="2334895" h="3810000">
                <a:moveTo>
                  <a:pt x="107607" y="3644900"/>
                </a:moveTo>
                <a:lnTo>
                  <a:pt x="68097" y="3644900"/>
                </a:lnTo>
                <a:lnTo>
                  <a:pt x="62814" y="3632200"/>
                </a:lnTo>
                <a:lnTo>
                  <a:pt x="57721" y="3619500"/>
                </a:lnTo>
                <a:lnTo>
                  <a:pt x="91681" y="3619500"/>
                </a:lnTo>
                <a:lnTo>
                  <a:pt x="96939" y="3632200"/>
                </a:lnTo>
                <a:lnTo>
                  <a:pt x="101993" y="3632200"/>
                </a:lnTo>
                <a:lnTo>
                  <a:pt x="107607" y="3644900"/>
                </a:lnTo>
                <a:close/>
              </a:path>
              <a:path w="2334895" h="3810000">
                <a:moveTo>
                  <a:pt x="2266696" y="3644900"/>
                </a:moveTo>
                <a:lnTo>
                  <a:pt x="2227186" y="3644900"/>
                </a:lnTo>
                <a:lnTo>
                  <a:pt x="2232799" y="3632200"/>
                </a:lnTo>
                <a:lnTo>
                  <a:pt x="2237841" y="3632200"/>
                </a:lnTo>
                <a:lnTo>
                  <a:pt x="2243112" y="3619500"/>
                </a:lnTo>
                <a:lnTo>
                  <a:pt x="2277071" y="3619500"/>
                </a:lnTo>
                <a:lnTo>
                  <a:pt x="2271979" y="3632200"/>
                </a:lnTo>
                <a:lnTo>
                  <a:pt x="2266696" y="3644900"/>
                </a:lnTo>
                <a:close/>
              </a:path>
              <a:path w="2334895" h="3810000">
                <a:moveTo>
                  <a:pt x="113182" y="3657600"/>
                </a:moveTo>
                <a:lnTo>
                  <a:pt x="79209" y="3657600"/>
                </a:lnTo>
                <a:lnTo>
                  <a:pt x="73558" y="3644900"/>
                </a:lnTo>
                <a:lnTo>
                  <a:pt x="107391" y="3644900"/>
                </a:lnTo>
                <a:lnTo>
                  <a:pt x="113182" y="3657600"/>
                </a:lnTo>
                <a:close/>
              </a:path>
              <a:path w="2334895" h="3810000">
                <a:moveTo>
                  <a:pt x="2255583" y="3657600"/>
                </a:moveTo>
                <a:lnTo>
                  <a:pt x="2221598" y="3657600"/>
                </a:lnTo>
                <a:lnTo>
                  <a:pt x="2227389" y="3644900"/>
                </a:lnTo>
                <a:lnTo>
                  <a:pt x="2261235" y="3644900"/>
                </a:lnTo>
                <a:lnTo>
                  <a:pt x="2255583" y="3657600"/>
                </a:lnTo>
                <a:close/>
              </a:path>
              <a:path w="2334895" h="3810000">
                <a:moveTo>
                  <a:pt x="137096" y="3683000"/>
                </a:moveTo>
                <a:lnTo>
                  <a:pt x="97218" y="3683000"/>
                </a:lnTo>
                <a:lnTo>
                  <a:pt x="91046" y="3670300"/>
                </a:lnTo>
                <a:lnTo>
                  <a:pt x="85039" y="3657600"/>
                </a:lnTo>
                <a:lnTo>
                  <a:pt x="118706" y="3657600"/>
                </a:lnTo>
                <a:lnTo>
                  <a:pt x="124828" y="3670300"/>
                </a:lnTo>
                <a:lnTo>
                  <a:pt x="130644" y="3670300"/>
                </a:lnTo>
                <a:lnTo>
                  <a:pt x="137096" y="3683000"/>
                </a:lnTo>
                <a:close/>
              </a:path>
              <a:path w="2334895" h="3810000">
                <a:moveTo>
                  <a:pt x="2237574" y="3683000"/>
                </a:moveTo>
                <a:lnTo>
                  <a:pt x="2197696" y="3683000"/>
                </a:lnTo>
                <a:lnTo>
                  <a:pt x="2204135" y="3670300"/>
                </a:lnTo>
                <a:lnTo>
                  <a:pt x="2209965" y="3670300"/>
                </a:lnTo>
                <a:lnTo>
                  <a:pt x="2216086" y="3657600"/>
                </a:lnTo>
                <a:lnTo>
                  <a:pt x="2249754" y="3657600"/>
                </a:lnTo>
                <a:lnTo>
                  <a:pt x="2243747" y="3670300"/>
                </a:lnTo>
                <a:lnTo>
                  <a:pt x="2237574" y="3683000"/>
                </a:lnTo>
                <a:close/>
              </a:path>
              <a:path w="2334895" h="3810000">
                <a:moveTo>
                  <a:pt x="149948" y="3695700"/>
                </a:moveTo>
                <a:lnTo>
                  <a:pt x="110083" y="3695700"/>
                </a:lnTo>
                <a:lnTo>
                  <a:pt x="103568" y="3683000"/>
                </a:lnTo>
                <a:lnTo>
                  <a:pt x="143205" y="3683000"/>
                </a:lnTo>
                <a:lnTo>
                  <a:pt x="149948" y="3695700"/>
                </a:lnTo>
                <a:close/>
              </a:path>
              <a:path w="2334895" h="3810000">
                <a:moveTo>
                  <a:pt x="2224709" y="3695700"/>
                </a:moveTo>
                <a:lnTo>
                  <a:pt x="2184831" y="3695700"/>
                </a:lnTo>
                <a:lnTo>
                  <a:pt x="2191588" y="3683000"/>
                </a:lnTo>
                <a:lnTo>
                  <a:pt x="2231224" y="3683000"/>
                </a:lnTo>
                <a:lnTo>
                  <a:pt x="2224709" y="3695700"/>
                </a:lnTo>
                <a:close/>
              </a:path>
              <a:path w="2334895" h="3810000">
                <a:moveTo>
                  <a:pt x="170319" y="3708400"/>
                </a:moveTo>
                <a:lnTo>
                  <a:pt x="123609" y="3708400"/>
                </a:lnTo>
                <a:lnTo>
                  <a:pt x="116763" y="3695700"/>
                </a:lnTo>
                <a:lnTo>
                  <a:pt x="163131" y="3695700"/>
                </a:lnTo>
                <a:lnTo>
                  <a:pt x="170319" y="3708400"/>
                </a:lnTo>
                <a:close/>
              </a:path>
              <a:path w="2334895" h="3810000">
                <a:moveTo>
                  <a:pt x="2211184" y="3708400"/>
                </a:moveTo>
                <a:lnTo>
                  <a:pt x="2164473" y="3708400"/>
                </a:lnTo>
                <a:lnTo>
                  <a:pt x="2171661" y="3695700"/>
                </a:lnTo>
                <a:lnTo>
                  <a:pt x="2218029" y="3695700"/>
                </a:lnTo>
                <a:lnTo>
                  <a:pt x="2211184" y="3708400"/>
                </a:lnTo>
                <a:close/>
              </a:path>
              <a:path w="2334895" h="3810000">
                <a:moveTo>
                  <a:pt x="184569" y="3721100"/>
                </a:moveTo>
                <a:lnTo>
                  <a:pt x="137756" y="3721100"/>
                </a:lnTo>
                <a:lnTo>
                  <a:pt x="130606" y="3708400"/>
                </a:lnTo>
                <a:lnTo>
                  <a:pt x="177101" y="3708400"/>
                </a:lnTo>
                <a:lnTo>
                  <a:pt x="184569" y="3721100"/>
                </a:lnTo>
                <a:close/>
              </a:path>
              <a:path w="2334895" h="3810000">
                <a:moveTo>
                  <a:pt x="2197023" y="3721100"/>
                </a:moveTo>
                <a:lnTo>
                  <a:pt x="2150211" y="3721100"/>
                </a:lnTo>
                <a:lnTo>
                  <a:pt x="2157679" y="3708400"/>
                </a:lnTo>
                <a:lnTo>
                  <a:pt x="2204186" y="3708400"/>
                </a:lnTo>
                <a:lnTo>
                  <a:pt x="2197023" y="3721100"/>
                </a:lnTo>
                <a:close/>
              </a:path>
              <a:path w="2334895" h="3810000">
                <a:moveTo>
                  <a:pt x="199339" y="3733800"/>
                </a:moveTo>
                <a:lnTo>
                  <a:pt x="152527" y="3733800"/>
                </a:lnTo>
                <a:lnTo>
                  <a:pt x="145072" y="3721100"/>
                </a:lnTo>
                <a:lnTo>
                  <a:pt x="191604" y="3721100"/>
                </a:lnTo>
                <a:lnTo>
                  <a:pt x="199339" y="3733800"/>
                </a:lnTo>
                <a:close/>
              </a:path>
              <a:path w="2334895" h="3810000">
                <a:moveTo>
                  <a:pt x="2182266" y="3733800"/>
                </a:moveTo>
                <a:lnTo>
                  <a:pt x="2135441" y="3733800"/>
                </a:lnTo>
                <a:lnTo>
                  <a:pt x="2143175" y="3721100"/>
                </a:lnTo>
                <a:lnTo>
                  <a:pt x="2189721" y="3721100"/>
                </a:lnTo>
                <a:lnTo>
                  <a:pt x="2182266" y="3733800"/>
                </a:lnTo>
                <a:close/>
              </a:path>
              <a:path w="2334895" h="3810000">
                <a:moveTo>
                  <a:pt x="222415" y="3746500"/>
                </a:moveTo>
                <a:lnTo>
                  <a:pt x="167868" y="3746500"/>
                </a:lnTo>
                <a:lnTo>
                  <a:pt x="160134" y="3733800"/>
                </a:lnTo>
                <a:lnTo>
                  <a:pt x="214312" y="3733800"/>
                </a:lnTo>
                <a:lnTo>
                  <a:pt x="222415" y="3746500"/>
                </a:lnTo>
                <a:close/>
              </a:path>
              <a:path w="2334895" h="3810000">
                <a:moveTo>
                  <a:pt x="2166912" y="3746500"/>
                </a:moveTo>
                <a:lnTo>
                  <a:pt x="2112365" y="3746500"/>
                </a:lnTo>
                <a:lnTo>
                  <a:pt x="2120480" y="3733800"/>
                </a:lnTo>
                <a:lnTo>
                  <a:pt x="2174659" y="3733800"/>
                </a:lnTo>
                <a:lnTo>
                  <a:pt x="2166912" y="3746500"/>
                </a:lnTo>
                <a:close/>
              </a:path>
              <a:path w="2334895" h="3810000">
                <a:moveTo>
                  <a:pt x="246519" y="3759200"/>
                </a:moveTo>
                <a:lnTo>
                  <a:pt x="191935" y="3759200"/>
                </a:lnTo>
                <a:lnTo>
                  <a:pt x="183781" y="3746500"/>
                </a:lnTo>
                <a:lnTo>
                  <a:pt x="238061" y="3746500"/>
                </a:lnTo>
                <a:lnTo>
                  <a:pt x="246519" y="3759200"/>
                </a:lnTo>
                <a:close/>
              </a:path>
              <a:path w="2334895" h="3810000">
                <a:moveTo>
                  <a:pt x="2142858" y="3759200"/>
                </a:moveTo>
                <a:lnTo>
                  <a:pt x="2088261" y="3759200"/>
                </a:lnTo>
                <a:lnTo>
                  <a:pt x="2096719" y="3746500"/>
                </a:lnTo>
                <a:lnTo>
                  <a:pt x="2151011" y="3746500"/>
                </a:lnTo>
                <a:lnTo>
                  <a:pt x="2142858" y="3759200"/>
                </a:lnTo>
                <a:close/>
              </a:path>
              <a:path w="2334895" h="3810000">
                <a:moveTo>
                  <a:pt x="280123" y="3771900"/>
                </a:moveTo>
                <a:lnTo>
                  <a:pt x="208622" y="3771900"/>
                </a:lnTo>
                <a:lnTo>
                  <a:pt x="200215" y="3759200"/>
                </a:lnTo>
                <a:lnTo>
                  <a:pt x="271246" y="3759200"/>
                </a:lnTo>
                <a:lnTo>
                  <a:pt x="280123" y="3771900"/>
                </a:lnTo>
                <a:close/>
              </a:path>
              <a:path w="2334895" h="3810000">
                <a:moveTo>
                  <a:pt x="2126157" y="3771900"/>
                </a:moveTo>
                <a:lnTo>
                  <a:pt x="2054656" y="3771900"/>
                </a:lnTo>
                <a:lnTo>
                  <a:pt x="2063546" y="3759200"/>
                </a:lnTo>
                <a:lnTo>
                  <a:pt x="2134577" y="3759200"/>
                </a:lnTo>
                <a:lnTo>
                  <a:pt x="2126157" y="3771900"/>
                </a:lnTo>
                <a:close/>
              </a:path>
              <a:path w="2334895" h="3810000">
                <a:moveTo>
                  <a:pt x="324243" y="3784600"/>
                </a:moveTo>
                <a:lnTo>
                  <a:pt x="234594" y="3784600"/>
                </a:lnTo>
                <a:lnTo>
                  <a:pt x="225818" y="3771900"/>
                </a:lnTo>
                <a:lnTo>
                  <a:pt x="314896" y="3771900"/>
                </a:lnTo>
                <a:lnTo>
                  <a:pt x="324243" y="3784600"/>
                </a:lnTo>
                <a:close/>
              </a:path>
              <a:path w="2334895" h="3810000">
                <a:moveTo>
                  <a:pt x="2100199" y="3784600"/>
                </a:moveTo>
                <a:lnTo>
                  <a:pt x="2010549" y="3784600"/>
                </a:lnTo>
                <a:lnTo>
                  <a:pt x="2019896" y="3771900"/>
                </a:lnTo>
                <a:lnTo>
                  <a:pt x="2108974" y="3771900"/>
                </a:lnTo>
                <a:lnTo>
                  <a:pt x="2100199" y="3784600"/>
                </a:lnTo>
                <a:close/>
              </a:path>
              <a:path w="2334895" h="3810000">
                <a:moveTo>
                  <a:pt x="2063991" y="3797300"/>
                </a:moveTo>
                <a:lnTo>
                  <a:pt x="270802" y="3797300"/>
                </a:lnTo>
                <a:lnTo>
                  <a:pt x="261594" y="3784600"/>
                </a:lnTo>
                <a:lnTo>
                  <a:pt x="2073198" y="3784600"/>
                </a:lnTo>
                <a:lnTo>
                  <a:pt x="2063991" y="3797300"/>
                </a:lnTo>
                <a:close/>
              </a:path>
              <a:path w="2334895" h="3810000">
                <a:moveTo>
                  <a:pt x="2026145" y="3810000"/>
                </a:moveTo>
                <a:lnTo>
                  <a:pt x="308648" y="3810000"/>
                </a:lnTo>
                <a:lnTo>
                  <a:pt x="299046" y="3797300"/>
                </a:lnTo>
                <a:lnTo>
                  <a:pt x="2035746" y="3797300"/>
                </a:lnTo>
                <a:lnTo>
                  <a:pt x="2026145" y="381000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51999" y="1989505"/>
            <a:ext cx="7525384" cy="3810000"/>
          </a:xfrm>
          <a:custGeom>
            <a:avLst/>
            <a:gdLst/>
            <a:ahLst/>
            <a:cxnLst/>
            <a:rect l="l" t="t" r="r" b="b"/>
            <a:pathLst>
              <a:path w="7525384" h="3810000">
                <a:moveTo>
                  <a:pt x="7183158" y="12700"/>
                </a:moveTo>
                <a:lnTo>
                  <a:pt x="342023" y="12700"/>
                </a:lnTo>
                <a:lnTo>
                  <a:pt x="353009" y="0"/>
                </a:lnTo>
                <a:lnTo>
                  <a:pt x="7172185" y="0"/>
                </a:lnTo>
                <a:lnTo>
                  <a:pt x="7183158" y="12700"/>
                </a:lnTo>
                <a:close/>
              </a:path>
              <a:path w="7525384" h="3810000">
                <a:moveTo>
                  <a:pt x="7225995" y="25400"/>
                </a:moveTo>
                <a:lnTo>
                  <a:pt x="299199" y="25400"/>
                </a:lnTo>
                <a:lnTo>
                  <a:pt x="309727" y="12700"/>
                </a:lnTo>
                <a:lnTo>
                  <a:pt x="7215454" y="12700"/>
                </a:lnTo>
                <a:lnTo>
                  <a:pt x="7225995" y="25400"/>
                </a:lnTo>
                <a:close/>
              </a:path>
              <a:path w="7525384" h="3810000">
                <a:moveTo>
                  <a:pt x="359257" y="38100"/>
                </a:moveTo>
                <a:lnTo>
                  <a:pt x="268312" y="38100"/>
                </a:lnTo>
                <a:lnTo>
                  <a:pt x="278485" y="25400"/>
                </a:lnTo>
                <a:lnTo>
                  <a:pt x="370001" y="25400"/>
                </a:lnTo>
                <a:lnTo>
                  <a:pt x="359257" y="38100"/>
                </a:lnTo>
                <a:close/>
              </a:path>
              <a:path w="7525384" h="3810000">
                <a:moveTo>
                  <a:pt x="7256868" y="38100"/>
                </a:moveTo>
                <a:lnTo>
                  <a:pt x="7165924" y="38100"/>
                </a:lnTo>
                <a:lnTo>
                  <a:pt x="7155192" y="25400"/>
                </a:lnTo>
                <a:lnTo>
                  <a:pt x="7246708" y="25400"/>
                </a:lnTo>
                <a:lnTo>
                  <a:pt x="7256868" y="38100"/>
                </a:lnTo>
                <a:close/>
              </a:path>
              <a:path w="7525384" h="3810000">
                <a:moveTo>
                  <a:pt x="318719" y="50800"/>
                </a:moveTo>
                <a:lnTo>
                  <a:pt x="238620" y="50800"/>
                </a:lnTo>
                <a:lnTo>
                  <a:pt x="248386" y="38100"/>
                </a:lnTo>
                <a:lnTo>
                  <a:pt x="329044" y="38100"/>
                </a:lnTo>
                <a:lnTo>
                  <a:pt x="318719" y="50800"/>
                </a:lnTo>
                <a:close/>
              </a:path>
              <a:path w="7525384" h="3810000">
                <a:moveTo>
                  <a:pt x="7286574" y="50800"/>
                </a:moveTo>
                <a:lnTo>
                  <a:pt x="7206462" y="50800"/>
                </a:lnTo>
                <a:lnTo>
                  <a:pt x="7196150" y="38100"/>
                </a:lnTo>
                <a:lnTo>
                  <a:pt x="7276807" y="38100"/>
                </a:lnTo>
                <a:lnTo>
                  <a:pt x="7286574" y="50800"/>
                </a:lnTo>
                <a:close/>
              </a:path>
              <a:path w="7525384" h="3810000">
                <a:moveTo>
                  <a:pt x="279933" y="63500"/>
                </a:moveTo>
                <a:lnTo>
                  <a:pt x="219519" y="63500"/>
                </a:lnTo>
                <a:lnTo>
                  <a:pt x="228993" y="50800"/>
                </a:lnTo>
                <a:lnTo>
                  <a:pt x="289775" y="50800"/>
                </a:lnTo>
                <a:lnTo>
                  <a:pt x="279933" y="63500"/>
                </a:lnTo>
                <a:close/>
              </a:path>
              <a:path w="7525384" h="3810000">
                <a:moveTo>
                  <a:pt x="7305662" y="63500"/>
                </a:moveTo>
                <a:lnTo>
                  <a:pt x="7245261" y="63500"/>
                </a:lnTo>
                <a:lnTo>
                  <a:pt x="7235418" y="50800"/>
                </a:lnTo>
                <a:lnTo>
                  <a:pt x="7296188" y="50800"/>
                </a:lnTo>
                <a:lnTo>
                  <a:pt x="7305662" y="63500"/>
                </a:lnTo>
                <a:close/>
              </a:path>
              <a:path w="7525384" h="3810000">
                <a:moveTo>
                  <a:pt x="252107" y="76200"/>
                </a:moveTo>
                <a:lnTo>
                  <a:pt x="201028" y="76200"/>
                </a:lnTo>
                <a:lnTo>
                  <a:pt x="210197" y="63500"/>
                </a:lnTo>
                <a:lnTo>
                  <a:pt x="261569" y="63500"/>
                </a:lnTo>
                <a:lnTo>
                  <a:pt x="252107" y="76200"/>
                </a:lnTo>
                <a:close/>
              </a:path>
              <a:path w="7525384" h="3810000">
                <a:moveTo>
                  <a:pt x="7324166" y="76200"/>
                </a:moveTo>
                <a:lnTo>
                  <a:pt x="7273086" y="76200"/>
                </a:lnTo>
                <a:lnTo>
                  <a:pt x="7263625" y="63500"/>
                </a:lnTo>
                <a:lnTo>
                  <a:pt x="7314996" y="63500"/>
                </a:lnTo>
                <a:lnTo>
                  <a:pt x="7324166" y="76200"/>
                </a:lnTo>
                <a:close/>
              </a:path>
              <a:path w="7525384" h="3810000">
                <a:moveTo>
                  <a:pt x="234213" y="88900"/>
                </a:moveTo>
                <a:lnTo>
                  <a:pt x="183146" y="88900"/>
                </a:lnTo>
                <a:lnTo>
                  <a:pt x="192011" y="76200"/>
                </a:lnTo>
                <a:lnTo>
                  <a:pt x="243395" y="76200"/>
                </a:lnTo>
                <a:lnTo>
                  <a:pt x="234213" y="88900"/>
                </a:lnTo>
                <a:close/>
              </a:path>
              <a:path w="7525384" h="3810000">
                <a:moveTo>
                  <a:pt x="7342035" y="88900"/>
                </a:moveTo>
                <a:lnTo>
                  <a:pt x="7290981" y="88900"/>
                </a:lnTo>
                <a:lnTo>
                  <a:pt x="7281798" y="76200"/>
                </a:lnTo>
                <a:lnTo>
                  <a:pt x="7333183" y="76200"/>
                </a:lnTo>
                <a:lnTo>
                  <a:pt x="7342035" y="88900"/>
                </a:lnTo>
                <a:close/>
              </a:path>
              <a:path w="7525384" h="3810000">
                <a:moveTo>
                  <a:pt x="208432" y="101600"/>
                </a:moveTo>
                <a:lnTo>
                  <a:pt x="165925" y="101600"/>
                </a:lnTo>
                <a:lnTo>
                  <a:pt x="174459" y="88900"/>
                </a:lnTo>
                <a:lnTo>
                  <a:pt x="217157" y="88900"/>
                </a:lnTo>
                <a:lnTo>
                  <a:pt x="208432" y="101600"/>
                </a:lnTo>
                <a:close/>
              </a:path>
              <a:path w="7525384" h="3810000">
                <a:moveTo>
                  <a:pt x="216877" y="101600"/>
                </a:moveTo>
                <a:lnTo>
                  <a:pt x="217157" y="88900"/>
                </a:lnTo>
                <a:lnTo>
                  <a:pt x="225767" y="88900"/>
                </a:lnTo>
                <a:lnTo>
                  <a:pt x="216877" y="101600"/>
                </a:lnTo>
                <a:close/>
              </a:path>
              <a:path w="7525384" h="3810000">
                <a:moveTo>
                  <a:pt x="7308316" y="101600"/>
                </a:moveTo>
                <a:lnTo>
                  <a:pt x="7299426" y="88900"/>
                </a:lnTo>
                <a:lnTo>
                  <a:pt x="7308024" y="88900"/>
                </a:lnTo>
                <a:lnTo>
                  <a:pt x="7308316" y="101600"/>
                </a:lnTo>
                <a:close/>
              </a:path>
              <a:path w="7525384" h="3810000">
                <a:moveTo>
                  <a:pt x="7359269" y="101600"/>
                </a:moveTo>
                <a:lnTo>
                  <a:pt x="7316762" y="101600"/>
                </a:lnTo>
                <a:lnTo>
                  <a:pt x="7308024" y="88900"/>
                </a:lnTo>
                <a:lnTo>
                  <a:pt x="7350734" y="88900"/>
                </a:lnTo>
                <a:lnTo>
                  <a:pt x="7359269" y="101600"/>
                </a:lnTo>
                <a:close/>
              </a:path>
              <a:path w="7525384" h="3810000">
                <a:moveTo>
                  <a:pt x="191973" y="114300"/>
                </a:moveTo>
                <a:lnTo>
                  <a:pt x="149390" y="114300"/>
                </a:lnTo>
                <a:lnTo>
                  <a:pt x="157568" y="101600"/>
                </a:lnTo>
                <a:lnTo>
                  <a:pt x="200405" y="101600"/>
                </a:lnTo>
                <a:lnTo>
                  <a:pt x="191973" y="114300"/>
                </a:lnTo>
                <a:close/>
              </a:path>
              <a:path w="7525384" h="3810000">
                <a:moveTo>
                  <a:pt x="7375804" y="114300"/>
                </a:moveTo>
                <a:lnTo>
                  <a:pt x="7333221" y="114300"/>
                </a:lnTo>
                <a:lnTo>
                  <a:pt x="7324788" y="101600"/>
                </a:lnTo>
                <a:lnTo>
                  <a:pt x="7367625" y="101600"/>
                </a:lnTo>
                <a:lnTo>
                  <a:pt x="7375804" y="114300"/>
                </a:lnTo>
                <a:close/>
              </a:path>
              <a:path w="7525384" h="3810000">
                <a:moveTo>
                  <a:pt x="160972" y="139700"/>
                </a:moveTo>
                <a:lnTo>
                  <a:pt x="125907" y="139700"/>
                </a:lnTo>
                <a:lnTo>
                  <a:pt x="133553" y="127000"/>
                </a:lnTo>
                <a:lnTo>
                  <a:pt x="141376" y="114300"/>
                </a:lnTo>
                <a:lnTo>
                  <a:pt x="184251" y="114300"/>
                </a:lnTo>
                <a:lnTo>
                  <a:pt x="176148" y="127000"/>
                </a:lnTo>
                <a:lnTo>
                  <a:pt x="168732" y="127000"/>
                </a:lnTo>
                <a:lnTo>
                  <a:pt x="160972" y="139700"/>
                </a:lnTo>
                <a:close/>
              </a:path>
              <a:path w="7525384" h="3810000">
                <a:moveTo>
                  <a:pt x="7399273" y="139700"/>
                </a:moveTo>
                <a:lnTo>
                  <a:pt x="7364221" y="139700"/>
                </a:lnTo>
                <a:lnTo>
                  <a:pt x="7356462" y="127000"/>
                </a:lnTo>
                <a:lnTo>
                  <a:pt x="7349045" y="127000"/>
                </a:lnTo>
                <a:lnTo>
                  <a:pt x="7340942" y="114300"/>
                </a:lnTo>
                <a:lnTo>
                  <a:pt x="7383818" y="114300"/>
                </a:lnTo>
                <a:lnTo>
                  <a:pt x="7391641" y="127000"/>
                </a:lnTo>
                <a:lnTo>
                  <a:pt x="7399273" y="139700"/>
                </a:lnTo>
                <a:close/>
              </a:path>
              <a:path w="7525384" h="3810000">
                <a:moveTo>
                  <a:pt x="168478" y="139700"/>
                </a:moveTo>
                <a:lnTo>
                  <a:pt x="168732" y="127000"/>
                </a:lnTo>
                <a:lnTo>
                  <a:pt x="176402" y="127000"/>
                </a:lnTo>
                <a:lnTo>
                  <a:pt x="168478" y="139700"/>
                </a:lnTo>
                <a:close/>
              </a:path>
              <a:path w="7525384" h="3810000">
                <a:moveTo>
                  <a:pt x="7356716" y="139700"/>
                </a:moveTo>
                <a:lnTo>
                  <a:pt x="7348778" y="127000"/>
                </a:lnTo>
                <a:lnTo>
                  <a:pt x="7356462" y="127000"/>
                </a:lnTo>
                <a:lnTo>
                  <a:pt x="7356716" y="139700"/>
                </a:lnTo>
                <a:close/>
              </a:path>
              <a:path w="7525384" h="3810000">
                <a:moveTo>
                  <a:pt x="139484" y="165100"/>
                </a:moveTo>
                <a:lnTo>
                  <a:pt x="104127" y="165100"/>
                </a:lnTo>
                <a:lnTo>
                  <a:pt x="111201" y="152400"/>
                </a:lnTo>
                <a:lnTo>
                  <a:pt x="118452" y="139700"/>
                </a:lnTo>
                <a:lnTo>
                  <a:pt x="161213" y="139700"/>
                </a:lnTo>
                <a:lnTo>
                  <a:pt x="153631" y="152400"/>
                </a:lnTo>
                <a:lnTo>
                  <a:pt x="146710" y="152400"/>
                </a:lnTo>
                <a:lnTo>
                  <a:pt x="139484" y="165100"/>
                </a:lnTo>
                <a:close/>
              </a:path>
              <a:path w="7525384" h="3810000">
                <a:moveTo>
                  <a:pt x="7421067" y="165100"/>
                </a:moveTo>
                <a:lnTo>
                  <a:pt x="7385697" y="165100"/>
                </a:lnTo>
                <a:lnTo>
                  <a:pt x="7378484" y="152400"/>
                </a:lnTo>
                <a:lnTo>
                  <a:pt x="7371549" y="152400"/>
                </a:lnTo>
                <a:lnTo>
                  <a:pt x="7363967" y="139700"/>
                </a:lnTo>
                <a:lnTo>
                  <a:pt x="7406728" y="139700"/>
                </a:lnTo>
                <a:lnTo>
                  <a:pt x="7413993" y="152400"/>
                </a:lnTo>
                <a:lnTo>
                  <a:pt x="7421067" y="165100"/>
                </a:lnTo>
                <a:close/>
              </a:path>
              <a:path w="7525384" h="3810000">
                <a:moveTo>
                  <a:pt x="119621" y="190500"/>
                </a:moveTo>
                <a:lnTo>
                  <a:pt x="84137" y="190500"/>
                </a:lnTo>
                <a:lnTo>
                  <a:pt x="90589" y="177800"/>
                </a:lnTo>
                <a:lnTo>
                  <a:pt x="97256" y="165100"/>
                </a:lnTo>
                <a:lnTo>
                  <a:pt x="132905" y="165100"/>
                </a:lnTo>
                <a:lnTo>
                  <a:pt x="126060" y="177800"/>
                </a:lnTo>
                <a:lnTo>
                  <a:pt x="126276" y="177800"/>
                </a:lnTo>
                <a:lnTo>
                  <a:pt x="119621" y="190500"/>
                </a:lnTo>
                <a:close/>
              </a:path>
              <a:path w="7525384" h="3810000">
                <a:moveTo>
                  <a:pt x="7441057" y="190500"/>
                </a:moveTo>
                <a:lnTo>
                  <a:pt x="7405573" y="190500"/>
                </a:lnTo>
                <a:lnTo>
                  <a:pt x="7398918" y="177800"/>
                </a:lnTo>
                <a:lnTo>
                  <a:pt x="7399134" y="177800"/>
                </a:lnTo>
                <a:lnTo>
                  <a:pt x="7392288" y="165100"/>
                </a:lnTo>
                <a:lnTo>
                  <a:pt x="7427925" y="165100"/>
                </a:lnTo>
                <a:lnTo>
                  <a:pt x="7434592" y="177800"/>
                </a:lnTo>
                <a:lnTo>
                  <a:pt x="7441057" y="190500"/>
                </a:lnTo>
                <a:close/>
              </a:path>
              <a:path w="7525384" h="3810000">
                <a:moveTo>
                  <a:pt x="90347" y="228600"/>
                </a:moveTo>
                <a:lnTo>
                  <a:pt x="60426" y="228600"/>
                </a:lnTo>
                <a:lnTo>
                  <a:pt x="66027" y="215900"/>
                </a:lnTo>
                <a:lnTo>
                  <a:pt x="71843" y="203200"/>
                </a:lnTo>
                <a:lnTo>
                  <a:pt x="77876" y="190500"/>
                </a:lnTo>
                <a:lnTo>
                  <a:pt x="113576" y="190500"/>
                </a:lnTo>
                <a:lnTo>
                  <a:pt x="107314" y="203200"/>
                </a:lnTo>
                <a:lnTo>
                  <a:pt x="107518" y="203200"/>
                </a:lnTo>
                <a:lnTo>
                  <a:pt x="101460" y="215900"/>
                </a:lnTo>
                <a:lnTo>
                  <a:pt x="95986" y="215900"/>
                </a:lnTo>
                <a:lnTo>
                  <a:pt x="90347" y="228600"/>
                </a:lnTo>
                <a:close/>
              </a:path>
              <a:path w="7525384" h="3810000">
                <a:moveTo>
                  <a:pt x="7464767" y="228600"/>
                </a:moveTo>
                <a:lnTo>
                  <a:pt x="7434834" y="228600"/>
                </a:lnTo>
                <a:lnTo>
                  <a:pt x="7429195" y="215900"/>
                </a:lnTo>
                <a:lnTo>
                  <a:pt x="7423721" y="215900"/>
                </a:lnTo>
                <a:lnTo>
                  <a:pt x="7417676" y="203200"/>
                </a:lnTo>
                <a:lnTo>
                  <a:pt x="7417866" y="203200"/>
                </a:lnTo>
                <a:lnTo>
                  <a:pt x="7411605" y="190500"/>
                </a:lnTo>
                <a:lnTo>
                  <a:pt x="7447305" y="190500"/>
                </a:lnTo>
                <a:lnTo>
                  <a:pt x="7453350" y="203200"/>
                </a:lnTo>
                <a:lnTo>
                  <a:pt x="7459167" y="215900"/>
                </a:lnTo>
                <a:lnTo>
                  <a:pt x="7464767" y="228600"/>
                </a:lnTo>
                <a:close/>
              </a:path>
              <a:path w="7525384" h="3810000">
                <a:moveTo>
                  <a:pt x="70637" y="266700"/>
                </a:moveTo>
                <a:lnTo>
                  <a:pt x="40284" y="266700"/>
                </a:lnTo>
                <a:lnTo>
                  <a:pt x="44970" y="254000"/>
                </a:lnTo>
                <a:lnTo>
                  <a:pt x="49898" y="241300"/>
                </a:lnTo>
                <a:lnTo>
                  <a:pt x="55041" y="228600"/>
                </a:lnTo>
                <a:lnTo>
                  <a:pt x="90538" y="228600"/>
                </a:lnTo>
                <a:lnTo>
                  <a:pt x="85102" y="241300"/>
                </a:lnTo>
                <a:lnTo>
                  <a:pt x="80238" y="241300"/>
                </a:lnTo>
                <a:lnTo>
                  <a:pt x="75247" y="254000"/>
                </a:lnTo>
                <a:lnTo>
                  <a:pt x="75399" y="254000"/>
                </a:lnTo>
                <a:lnTo>
                  <a:pt x="70637" y="266700"/>
                </a:lnTo>
                <a:close/>
              </a:path>
              <a:path w="7525384" h="3810000">
                <a:moveTo>
                  <a:pt x="7484910" y="266700"/>
                </a:moveTo>
                <a:lnTo>
                  <a:pt x="7454557" y="266700"/>
                </a:lnTo>
                <a:lnTo>
                  <a:pt x="7449781" y="254000"/>
                </a:lnTo>
                <a:lnTo>
                  <a:pt x="7449946" y="254000"/>
                </a:lnTo>
                <a:lnTo>
                  <a:pt x="7444955" y="241300"/>
                </a:lnTo>
                <a:lnTo>
                  <a:pt x="7440079" y="241300"/>
                </a:lnTo>
                <a:lnTo>
                  <a:pt x="7434656" y="228600"/>
                </a:lnTo>
                <a:lnTo>
                  <a:pt x="7470152" y="228600"/>
                </a:lnTo>
                <a:lnTo>
                  <a:pt x="7475296" y="241300"/>
                </a:lnTo>
                <a:lnTo>
                  <a:pt x="7480223" y="254000"/>
                </a:lnTo>
                <a:lnTo>
                  <a:pt x="7484910" y="266700"/>
                </a:lnTo>
                <a:close/>
              </a:path>
              <a:path w="7525384" h="3810000">
                <a:moveTo>
                  <a:pt x="44742" y="330200"/>
                </a:moveTo>
                <a:lnTo>
                  <a:pt x="17297" y="330200"/>
                </a:lnTo>
                <a:lnTo>
                  <a:pt x="20497" y="317500"/>
                </a:lnTo>
                <a:lnTo>
                  <a:pt x="23964" y="304800"/>
                </a:lnTo>
                <a:lnTo>
                  <a:pt x="27673" y="292100"/>
                </a:lnTo>
                <a:lnTo>
                  <a:pt x="31635" y="279400"/>
                </a:lnTo>
                <a:lnTo>
                  <a:pt x="35839" y="266700"/>
                </a:lnTo>
                <a:lnTo>
                  <a:pt x="70789" y="266700"/>
                </a:lnTo>
                <a:lnTo>
                  <a:pt x="66255" y="279400"/>
                </a:lnTo>
                <a:lnTo>
                  <a:pt x="62229" y="279400"/>
                </a:lnTo>
                <a:lnTo>
                  <a:pt x="58153" y="292100"/>
                </a:lnTo>
                <a:lnTo>
                  <a:pt x="58280" y="292100"/>
                </a:lnTo>
                <a:lnTo>
                  <a:pt x="54444" y="304800"/>
                </a:lnTo>
                <a:lnTo>
                  <a:pt x="50977" y="317500"/>
                </a:lnTo>
                <a:lnTo>
                  <a:pt x="47840" y="317500"/>
                </a:lnTo>
                <a:lnTo>
                  <a:pt x="44742" y="330200"/>
                </a:lnTo>
                <a:close/>
              </a:path>
              <a:path w="7525384" h="3810000">
                <a:moveTo>
                  <a:pt x="7507884" y="330200"/>
                </a:moveTo>
                <a:lnTo>
                  <a:pt x="7480452" y="330200"/>
                </a:lnTo>
                <a:lnTo>
                  <a:pt x="7477353" y="317500"/>
                </a:lnTo>
                <a:lnTo>
                  <a:pt x="7474216" y="317500"/>
                </a:lnTo>
                <a:lnTo>
                  <a:pt x="7470622" y="304800"/>
                </a:lnTo>
                <a:lnTo>
                  <a:pt x="7466914" y="292100"/>
                </a:lnTo>
                <a:lnTo>
                  <a:pt x="7462964" y="279400"/>
                </a:lnTo>
                <a:lnTo>
                  <a:pt x="7458938" y="279400"/>
                </a:lnTo>
                <a:lnTo>
                  <a:pt x="7454404" y="266700"/>
                </a:lnTo>
                <a:lnTo>
                  <a:pt x="7489355" y="266700"/>
                </a:lnTo>
                <a:lnTo>
                  <a:pt x="7493558" y="279400"/>
                </a:lnTo>
                <a:lnTo>
                  <a:pt x="7497521" y="292100"/>
                </a:lnTo>
                <a:lnTo>
                  <a:pt x="7501229" y="304800"/>
                </a:lnTo>
                <a:lnTo>
                  <a:pt x="7504684" y="317500"/>
                </a:lnTo>
                <a:lnTo>
                  <a:pt x="7507884" y="330200"/>
                </a:lnTo>
                <a:close/>
              </a:path>
              <a:path w="7525384" h="3810000">
                <a:moveTo>
                  <a:pt x="29121" y="431800"/>
                </a:moveTo>
                <a:lnTo>
                  <a:pt x="596" y="431800"/>
                </a:lnTo>
                <a:lnTo>
                  <a:pt x="1333" y="419100"/>
                </a:lnTo>
                <a:lnTo>
                  <a:pt x="5257" y="381000"/>
                </a:lnTo>
                <a:lnTo>
                  <a:pt x="11671" y="342900"/>
                </a:lnTo>
                <a:lnTo>
                  <a:pt x="14350" y="330200"/>
                </a:lnTo>
                <a:lnTo>
                  <a:pt x="44830" y="330200"/>
                </a:lnTo>
                <a:lnTo>
                  <a:pt x="41986" y="342900"/>
                </a:lnTo>
                <a:lnTo>
                  <a:pt x="39484" y="355600"/>
                </a:lnTo>
                <a:lnTo>
                  <a:pt x="37223" y="368300"/>
                </a:lnTo>
                <a:lnTo>
                  <a:pt x="35280" y="368300"/>
                </a:lnTo>
                <a:lnTo>
                  <a:pt x="33477" y="381000"/>
                </a:lnTo>
                <a:lnTo>
                  <a:pt x="31991" y="393700"/>
                </a:lnTo>
                <a:lnTo>
                  <a:pt x="30759" y="406400"/>
                </a:lnTo>
                <a:lnTo>
                  <a:pt x="29806" y="419100"/>
                </a:lnTo>
                <a:lnTo>
                  <a:pt x="29121" y="431800"/>
                </a:lnTo>
                <a:close/>
              </a:path>
              <a:path w="7525384" h="3810000">
                <a:moveTo>
                  <a:pt x="7524597" y="431800"/>
                </a:moveTo>
                <a:lnTo>
                  <a:pt x="7496073" y="431800"/>
                </a:lnTo>
                <a:lnTo>
                  <a:pt x="7495349" y="419100"/>
                </a:lnTo>
                <a:lnTo>
                  <a:pt x="7494384" y="406400"/>
                </a:lnTo>
                <a:lnTo>
                  <a:pt x="7493152" y="393700"/>
                </a:lnTo>
                <a:lnTo>
                  <a:pt x="7491666" y="381000"/>
                </a:lnTo>
                <a:lnTo>
                  <a:pt x="7489901" y="368300"/>
                </a:lnTo>
                <a:lnTo>
                  <a:pt x="7487970" y="368300"/>
                </a:lnTo>
                <a:lnTo>
                  <a:pt x="7485634" y="355600"/>
                </a:lnTo>
                <a:lnTo>
                  <a:pt x="7483119" y="342900"/>
                </a:lnTo>
                <a:lnTo>
                  <a:pt x="7480350" y="330200"/>
                </a:lnTo>
                <a:lnTo>
                  <a:pt x="7510830" y="330200"/>
                </a:lnTo>
                <a:lnTo>
                  <a:pt x="7518069" y="368300"/>
                </a:lnTo>
                <a:lnTo>
                  <a:pt x="7522832" y="406400"/>
                </a:lnTo>
                <a:lnTo>
                  <a:pt x="7523861" y="419100"/>
                </a:lnTo>
                <a:lnTo>
                  <a:pt x="7524597" y="431800"/>
                </a:lnTo>
                <a:close/>
              </a:path>
              <a:path w="7525384" h="3810000">
                <a:moveTo>
                  <a:pt x="42075" y="3467100"/>
                </a:moveTo>
                <a:lnTo>
                  <a:pt x="11671" y="3467100"/>
                </a:lnTo>
                <a:lnTo>
                  <a:pt x="9258" y="3454400"/>
                </a:lnTo>
                <a:lnTo>
                  <a:pt x="3657" y="3416300"/>
                </a:lnTo>
                <a:lnTo>
                  <a:pt x="596" y="3378200"/>
                </a:lnTo>
                <a:lnTo>
                  <a:pt x="0" y="3352800"/>
                </a:lnTo>
                <a:lnTo>
                  <a:pt x="0" y="444500"/>
                </a:lnTo>
                <a:lnTo>
                  <a:pt x="152" y="431800"/>
                </a:lnTo>
                <a:lnTo>
                  <a:pt x="29146" y="431800"/>
                </a:lnTo>
                <a:lnTo>
                  <a:pt x="28714" y="444500"/>
                </a:lnTo>
                <a:lnTo>
                  <a:pt x="28575" y="444500"/>
                </a:lnTo>
                <a:lnTo>
                  <a:pt x="28575" y="3352800"/>
                </a:lnTo>
                <a:lnTo>
                  <a:pt x="28714" y="3365500"/>
                </a:lnTo>
                <a:lnTo>
                  <a:pt x="29146" y="3378200"/>
                </a:lnTo>
                <a:lnTo>
                  <a:pt x="29832" y="3390900"/>
                </a:lnTo>
                <a:lnTo>
                  <a:pt x="30797" y="3403600"/>
                </a:lnTo>
                <a:lnTo>
                  <a:pt x="32029" y="3416300"/>
                </a:lnTo>
                <a:lnTo>
                  <a:pt x="33527" y="3429000"/>
                </a:lnTo>
                <a:lnTo>
                  <a:pt x="35217" y="3429000"/>
                </a:lnTo>
                <a:lnTo>
                  <a:pt x="37299" y="3441700"/>
                </a:lnTo>
                <a:lnTo>
                  <a:pt x="39560" y="3454400"/>
                </a:lnTo>
                <a:lnTo>
                  <a:pt x="42075" y="3467100"/>
                </a:lnTo>
                <a:close/>
              </a:path>
              <a:path w="7525384" h="3810000">
                <a:moveTo>
                  <a:pt x="7513510" y="3467100"/>
                </a:moveTo>
                <a:lnTo>
                  <a:pt x="7483119" y="3467100"/>
                </a:lnTo>
                <a:lnTo>
                  <a:pt x="7485710" y="3454400"/>
                </a:lnTo>
                <a:lnTo>
                  <a:pt x="7487970" y="3441700"/>
                </a:lnTo>
                <a:lnTo>
                  <a:pt x="7489964" y="3429000"/>
                </a:lnTo>
                <a:lnTo>
                  <a:pt x="7491666" y="3429000"/>
                </a:lnTo>
                <a:lnTo>
                  <a:pt x="7493203" y="3416300"/>
                </a:lnTo>
                <a:lnTo>
                  <a:pt x="7494422" y="3403600"/>
                </a:lnTo>
                <a:lnTo>
                  <a:pt x="7495387" y="3390900"/>
                </a:lnTo>
                <a:lnTo>
                  <a:pt x="7496073" y="3378200"/>
                </a:lnTo>
                <a:lnTo>
                  <a:pt x="7496479" y="3365500"/>
                </a:lnTo>
                <a:lnTo>
                  <a:pt x="7496619" y="3352800"/>
                </a:lnTo>
                <a:lnTo>
                  <a:pt x="7496619" y="444500"/>
                </a:lnTo>
                <a:lnTo>
                  <a:pt x="7496479" y="444500"/>
                </a:lnTo>
                <a:lnTo>
                  <a:pt x="7496048" y="431800"/>
                </a:lnTo>
                <a:lnTo>
                  <a:pt x="7525042" y="431800"/>
                </a:lnTo>
                <a:lnTo>
                  <a:pt x="7525194" y="444500"/>
                </a:lnTo>
                <a:lnTo>
                  <a:pt x="7525194" y="3352800"/>
                </a:lnTo>
                <a:lnTo>
                  <a:pt x="7523861" y="3390900"/>
                </a:lnTo>
                <a:lnTo>
                  <a:pt x="7519936" y="3429000"/>
                </a:lnTo>
                <a:lnTo>
                  <a:pt x="7515923" y="3454400"/>
                </a:lnTo>
                <a:lnTo>
                  <a:pt x="7513510" y="3467100"/>
                </a:lnTo>
                <a:close/>
              </a:path>
              <a:path w="7525384" h="3810000">
                <a:moveTo>
                  <a:pt x="62229" y="3530600"/>
                </a:moveTo>
                <a:lnTo>
                  <a:pt x="31635" y="3530600"/>
                </a:lnTo>
                <a:lnTo>
                  <a:pt x="27673" y="3517900"/>
                </a:lnTo>
                <a:lnTo>
                  <a:pt x="23964" y="3505200"/>
                </a:lnTo>
                <a:lnTo>
                  <a:pt x="20497" y="3492500"/>
                </a:lnTo>
                <a:lnTo>
                  <a:pt x="17297" y="3479800"/>
                </a:lnTo>
                <a:lnTo>
                  <a:pt x="14350" y="3467100"/>
                </a:lnTo>
                <a:lnTo>
                  <a:pt x="41986" y="3467100"/>
                </a:lnTo>
                <a:lnTo>
                  <a:pt x="44830" y="3479800"/>
                </a:lnTo>
                <a:lnTo>
                  <a:pt x="47739" y="3479800"/>
                </a:lnTo>
                <a:lnTo>
                  <a:pt x="51092" y="3492500"/>
                </a:lnTo>
                <a:lnTo>
                  <a:pt x="54571" y="3505200"/>
                </a:lnTo>
                <a:lnTo>
                  <a:pt x="58280" y="3517900"/>
                </a:lnTo>
                <a:lnTo>
                  <a:pt x="58153" y="3517900"/>
                </a:lnTo>
                <a:lnTo>
                  <a:pt x="62229" y="3530600"/>
                </a:lnTo>
                <a:close/>
              </a:path>
              <a:path w="7525384" h="3810000">
                <a:moveTo>
                  <a:pt x="7493558" y="3530600"/>
                </a:moveTo>
                <a:lnTo>
                  <a:pt x="7462964" y="3530600"/>
                </a:lnTo>
                <a:lnTo>
                  <a:pt x="7467041" y="3517900"/>
                </a:lnTo>
                <a:lnTo>
                  <a:pt x="7470749" y="3505200"/>
                </a:lnTo>
                <a:lnTo>
                  <a:pt x="7474216" y="3492500"/>
                </a:lnTo>
                <a:lnTo>
                  <a:pt x="7477455" y="3479800"/>
                </a:lnTo>
                <a:lnTo>
                  <a:pt x="7480350" y="3479800"/>
                </a:lnTo>
                <a:lnTo>
                  <a:pt x="7483208" y="3467100"/>
                </a:lnTo>
                <a:lnTo>
                  <a:pt x="7510830" y="3467100"/>
                </a:lnTo>
                <a:lnTo>
                  <a:pt x="7507884" y="3479800"/>
                </a:lnTo>
                <a:lnTo>
                  <a:pt x="7504684" y="3492500"/>
                </a:lnTo>
                <a:lnTo>
                  <a:pt x="7501229" y="3505200"/>
                </a:lnTo>
                <a:lnTo>
                  <a:pt x="7497521" y="3517900"/>
                </a:lnTo>
                <a:lnTo>
                  <a:pt x="7493558" y="3530600"/>
                </a:lnTo>
                <a:close/>
              </a:path>
              <a:path w="7525384" h="3810000">
                <a:moveTo>
                  <a:pt x="90538" y="3581400"/>
                </a:moveTo>
                <a:lnTo>
                  <a:pt x="55041" y="3581400"/>
                </a:lnTo>
                <a:lnTo>
                  <a:pt x="49898" y="3568700"/>
                </a:lnTo>
                <a:lnTo>
                  <a:pt x="44970" y="3556000"/>
                </a:lnTo>
                <a:lnTo>
                  <a:pt x="40284" y="3543300"/>
                </a:lnTo>
                <a:lnTo>
                  <a:pt x="35839" y="3530600"/>
                </a:lnTo>
                <a:lnTo>
                  <a:pt x="66255" y="3530600"/>
                </a:lnTo>
                <a:lnTo>
                  <a:pt x="70789" y="3543300"/>
                </a:lnTo>
                <a:lnTo>
                  <a:pt x="70637" y="3543300"/>
                </a:lnTo>
                <a:lnTo>
                  <a:pt x="75399" y="3556000"/>
                </a:lnTo>
                <a:lnTo>
                  <a:pt x="75247" y="3556000"/>
                </a:lnTo>
                <a:lnTo>
                  <a:pt x="80238" y="3568700"/>
                </a:lnTo>
                <a:lnTo>
                  <a:pt x="85102" y="3568700"/>
                </a:lnTo>
                <a:lnTo>
                  <a:pt x="90538" y="3581400"/>
                </a:lnTo>
                <a:close/>
              </a:path>
              <a:path w="7525384" h="3810000">
                <a:moveTo>
                  <a:pt x="7470152" y="3581400"/>
                </a:moveTo>
                <a:lnTo>
                  <a:pt x="7434656" y="3581400"/>
                </a:lnTo>
                <a:lnTo>
                  <a:pt x="7440079" y="3568700"/>
                </a:lnTo>
                <a:lnTo>
                  <a:pt x="7444955" y="3568700"/>
                </a:lnTo>
                <a:lnTo>
                  <a:pt x="7449946" y="3556000"/>
                </a:lnTo>
                <a:lnTo>
                  <a:pt x="7449781" y="3556000"/>
                </a:lnTo>
                <a:lnTo>
                  <a:pt x="7454557" y="3543300"/>
                </a:lnTo>
                <a:lnTo>
                  <a:pt x="7454404" y="3543300"/>
                </a:lnTo>
                <a:lnTo>
                  <a:pt x="7458938" y="3530600"/>
                </a:lnTo>
                <a:lnTo>
                  <a:pt x="7489355" y="3530600"/>
                </a:lnTo>
                <a:lnTo>
                  <a:pt x="7484910" y="3543300"/>
                </a:lnTo>
                <a:lnTo>
                  <a:pt x="7480223" y="3556000"/>
                </a:lnTo>
                <a:lnTo>
                  <a:pt x="7475296" y="3568700"/>
                </a:lnTo>
                <a:lnTo>
                  <a:pt x="7470152" y="3581400"/>
                </a:lnTo>
                <a:close/>
              </a:path>
              <a:path w="7525384" h="3810000">
                <a:moveTo>
                  <a:pt x="113576" y="3619500"/>
                </a:moveTo>
                <a:lnTo>
                  <a:pt x="77876" y="3619500"/>
                </a:lnTo>
                <a:lnTo>
                  <a:pt x="71843" y="3606800"/>
                </a:lnTo>
                <a:lnTo>
                  <a:pt x="66027" y="3594100"/>
                </a:lnTo>
                <a:lnTo>
                  <a:pt x="60426" y="3581400"/>
                </a:lnTo>
                <a:lnTo>
                  <a:pt x="90347" y="3581400"/>
                </a:lnTo>
                <a:lnTo>
                  <a:pt x="95986" y="3594100"/>
                </a:lnTo>
                <a:lnTo>
                  <a:pt x="101460" y="3594100"/>
                </a:lnTo>
                <a:lnTo>
                  <a:pt x="107518" y="3606800"/>
                </a:lnTo>
                <a:lnTo>
                  <a:pt x="107314" y="3606800"/>
                </a:lnTo>
                <a:lnTo>
                  <a:pt x="113576" y="3619500"/>
                </a:lnTo>
                <a:close/>
              </a:path>
              <a:path w="7525384" h="3810000">
                <a:moveTo>
                  <a:pt x="7447305" y="3619500"/>
                </a:moveTo>
                <a:lnTo>
                  <a:pt x="7411605" y="3619500"/>
                </a:lnTo>
                <a:lnTo>
                  <a:pt x="7417866" y="3606800"/>
                </a:lnTo>
                <a:lnTo>
                  <a:pt x="7417676" y="3606800"/>
                </a:lnTo>
                <a:lnTo>
                  <a:pt x="7423721" y="3594100"/>
                </a:lnTo>
                <a:lnTo>
                  <a:pt x="7429195" y="3594100"/>
                </a:lnTo>
                <a:lnTo>
                  <a:pt x="7434834" y="3581400"/>
                </a:lnTo>
                <a:lnTo>
                  <a:pt x="7464767" y="3581400"/>
                </a:lnTo>
                <a:lnTo>
                  <a:pt x="7459167" y="3594100"/>
                </a:lnTo>
                <a:lnTo>
                  <a:pt x="7453350" y="3606800"/>
                </a:lnTo>
                <a:lnTo>
                  <a:pt x="7447305" y="3619500"/>
                </a:lnTo>
                <a:close/>
              </a:path>
              <a:path w="7525384" h="3810000">
                <a:moveTo>
                  <a:pt x="132905" y="3644900"/>
                </a:moveTo>
                <a:lnTo>
                  <a:pt x="97256" y="3644900"/>
                </a:lnTo>
                <a:lnTo>
                  <a:pt x="90589" y="3632200"/>
                </a:lnTo>
                <a:lnTo>
                  <a:pt x="84137" y="3619500"/>
                </a:lnTo>
                <a:lnTo>
                  <a:pt x="119621" y="3619500"/>
                </a:lnTo>
                <a:lnTo>
                  <a:pt x="126276" y="3632200"/>
                </a:lnTo>
                <a:lnTo>
                  <a:pt x="126060" y="3632200"/>
                </a:lnTo>
                <a:lnTo>
                  <a:pt x="132905" y="3644900"/>
                </a:lnTo>
                <a:close/>
              </a:path>
              <a:path w="7525384" h="3810000">
                <a:moveTo>
                  <a:pt x="7427925" y="3644900"/>
                </a:moveTo>
                <a:lnTo>
                  <a:pt x="7392288" y="3644900"/>
                </a:lnTo>
                <a:lnTo>
                  <a:pt x="7399134" y="3632200"/>
                </a:lnTo>
                <a:lnTo>
                  <a:pt x="7398918" y="3632200"/>
                </a:lnTo>
                <a:lnTo>
                  <a:pt x="7405573" y="3619500"/>
                </a:lnTo>
                <a:lnTo>
                  <a:pt x="7441057" y="3619500"/>
                </a:lnTo>
                <a:lnTo>
                  <a:pt x="7434592" y="3632200"/>
                </a:lnTo>
                <a:lnTo>
                  <a:pt x="7427925" y="3644900"/>
                </a:lnTo>
                <a:close/>
              </a:path>
              <a:path w="7525384" h="3810000">
                <a:moveTo>
                  <a:pt x="139712" y="3644900"/>
                </a:moveTo>
                <a:lnTo>
                  <a:pt x="132905" y="3644900"/>
                </a:lnTo>
                <a:lnTo>
                  <a:pt x="132676" y="3632200"/>
                </a:lnTo>
                <a:lnTo>
                  <a:pt x="139712" y="3644900"/>
                </a:lnTo>
                <a:close/>
              </a:path>
              <a:path w="7525384" h="3810000">
                <a:moveTo>
                  <a:pt x="7392288" y="3644900"/>
                </a:moveTo>
                <a:lnTo>
                  <a:pt x="7385469" y="3644900"/>
                </a:lnTo>
                <a:lnTo>
                  <a:pt x="7392504" y="3632200"/>
                </a:lnTo>
                <a:lnTo>
                  <a:pt x="7392288" y="3644900"/>
                </a:lnTo>
                <a:close/>
              </a:path>
              <a:path w="7525384" h="3810000">
                <a:moveTo>
                  <a:pt x="161213" y="3670300"/>
                </a:moveTo>
                <a:lnTo>
                  <a:pt x="118452" y="3670300"/>
                </a:lnTo>
                <a:lnTo>
                  <a:pt x="111201" y="3657600"/>
                </a:lnTo>
                <a:lnTo>
                  <a:pt x="104127" y="3644900"/>
                </a:lnTo>
                <a:lnTo>
                  <a:pt x="139484" y="3644900"/>
                </a:lnTo>
                <a:lnTo>
                  <a:pt x="146710" y="3657600"/>
                </a:lnTo>
                <a:lnTo>
                  <a:pt x="153631" y="3657600"/>
                </a:lnTo>
                <a:lnTo>
                  <a:pt x="161213" y="3670300"/>
                </a:lnTo>
                <a:close/>
              </a:path>
              <a:path w="7525384" h="3810000">
                <a:moveTo>
                  <a:pt x="7406728" y="3670300"/>
                </a:moveTo>
                <a:lnTo>
                  <a:pt x="7363967" y="3670300"/>
                </a:lnTo>
                <a:lnTo>
                  <a:pt x="7371549" y="3657600"/>
                </a:lnTo>
                <a:lnTo>
                  <a:pt x="7378484" y="3657600"/>
                </a:lnTo>
                <a:lnTo>
                  <a:pt x="7385697" y="3644900"/>
                </a:lnTo>
                <a:lnTo>
                  <a:pt x="7421067" y="3644900"/>
                </a:lnTo>
                <a:lnTo>
                  <a:pt x="7413993" y="3657600"/>
                </a:lnTo>
                <a:lnTo>
                  <a:pt x="7406728" y="3670300"/>
                </a:lnTo>
                <a:close/>
              </a:path>
              <a:path w="7525384" h="3810000">
                <a:moveTo>
                  <a:pt x="176402" y="3683000"/>
                </a:moveTo>
                <a:lnTo>
                  <a:pt x="133553" y="3683000"/>
                </a:lnTo>
                <a:lnTo>
                  <a:pt x="125907" y="3670300"/>
                </a:lnTo>
                <a:lnTo>
                  <a:pt x="168478" y="3670300"/>
                </a:lnTo>
                <a:lnTo>
                  <a:pt x="176402" y="3683000"/>
                </a:lnTo>
                <a:close/>
              </a:path>
              <a:path w="7525384" h="3810000">
                <a:moveTo>
                  <a:pt x="7391641" y="3683000"/>
                </a:moveTo>
                <a:lnTo>
                  <a:pt x="7348778" y="3683000"/>
                </a:lnTo>
                <a:lnTo>
                  <a:pt x="7356716" y="3670300"/>
                </a:lnTo>
                <a:lnTo>
                  <a:pt x="7399273" y="3670300"/>
                </a:lnTo>
                <a:lnTo>
                  <a:pt x="7391641" y="3683000"/>
                </a:lnTo>
                <a:close/>
              </a:path>
              <a:path w="7525384" h="3810000">
                <a:moveTo>
                  <a:pt x="208711" y="3708400"/>
                </a:moveTo>
                <a:lnTo>
                  <a:pt x="157568" y="3708400"/>
                </a:lnTo>
                <a:lnTo>
                  <a:pt x="149390" y="3695700"/>
                </a:lnTo>
                <a:lnTo>
                  <a:pt x="141376" y="3683000"/>
                </a:lnTo>
                <a:lnTo>
                  <a:pt x="183984" y="3683000"/>
                </a:lnTo>
                <a:lnTo>
                  <a:pt x="192239" y="3695700"/>
                </a:lnTo>
                <a:lnTo>
                  <a:pt x="200126" y="3695700"/>
                </a:lnTo>
                <a:lnTo>
                  <a:pt x="208711" y="3708400"/>
                </a:lnTo>
                <a:close/>
              </a:path>
              <a:path w="7525384" h="3810000">
                <a:moveTo>
                  <a:pt x="7367625" y="3708400"/>
                </a:moveTo>
                <a:lnTo>
                  <a:pt x="7316482" y="3708400"/>
                </a:lnTo>
                <a:lnTo>
                  <a:pt x="7325067" y="3695700"/>
                </a:lnTo>
                <a:lnTo>
                  <a:pt x="7332941" y="3695700"/>
                </a:lnTo>
                <a:lnTo>
                  <a:pt x="7341209" y="3683000"/>
                </a:lnTo>
                <a:lnTo>
                  <a:pt x="7383818" y="3683000"/>
                </a:lnTo>
                <a:lnTo>
                  <a:pt x="7375804" y="3695700"/>
                </a:lnTo>
                <a:lnTo>
                  <a:pt x="7367625" y="3708400"/>
                </a:lnTo>
                <a:close/>
              </a:path>
              <a:path w="7525384" h="3810000">
                <a:moveTo>
                  <a:pt x="225767" y="3721100"/>
                </a:moveTo>
                <a:lnTo>
                  <a:pt x="174459" y="3721100"/>
                </a:lnTo>
                <a:lnTo>
                  <a:pt x="165925" y="3708400"/>
                </a:lnTo>
                <a:lnTo>
                  <a:pt x="216877" y="3708400"/>
                </a:lnTo>
                <a:lnTo>
                  <a:pt x="225767" y="3721100"/>
                </a:lnTo>
                <a:close/>
              </a:path>
              <a:path w="7525384" h="3810000">
                <a:moveTo>
                  <a:pt x="7350734" y="3721100"/>
                </a:moveTo>
                <a:lnTo>
                  <a:pt x="7299426" y="3721100"/>
                </a:lnTo>
                <a:lnTo>
                  <a:pt x="7308316" y="3708400"/>
                </a:lnTo>
                <a:lnTo>
                  <a:pt x="7359269" y="3708400"/>
                </a:lnTo>
                <a:lnTo>
                  <a:pt x="7350734" y="3721100"/>
                </a:lnTo>
                <a:close/>
              </a:path>
              <a:path w="7525384" h="3810000">
                <a:moveTo>
                  <a:pt x="243395" y="3733800"/>
                </a:moveTo>
                <a:lnTo>
                  <a:pt x="192011" y="3733800"/>
                </a:lnTo>
                <a:lnTo>
                  <a:pt x="183146" y="3721100"/>
                </a:lnTo>
                <a:lnTo>
                  <a:pt x="234213" y="3721100"/>
                </a:lnTo>
                <a:lnTo>
                  <a:pt x="243395" y="3733800"/>
                </a:lnTo>
                <a:close/>
              </a:path>
              <a:path w="7525384" h="3810000">
                <a:moveTo>
                  <a:pt x="7333183" y="3733800"/>
                </a:moveTo>
                <a:lnTo>
                  <a:pt x="7281798" y="3733800"/>
                </a:lnTo>
                <a:lnTo>
                  <a:pt x="7290981" y="3721100"/>
                </a:lnTo>
                <a:lnTo>
                  <a:pt x="7342035" y="3721100"/>
                </a:lnTo>
                <a:lnTo>
                  <a:pt x="7333183" y="3733800"/>
                </a:lnTo>
                <a:close/>
              </a:path>
              <a:path w="7525384" h="3810000">
                <a:moveTo>
                  <a:pt x="270840" y="3746500"/>
                </a:moveTo>
                <a:lnTo>
                  <a:pt x="210197" y="3746500"/>
                </a:lnTo>
                <a:lnTo>
                  <a:pt x="201028" y="3733800"/>
                </a:lnTo>
                <a:lnTo>
                  <a:pt x="261251" y="3733800"/>
                </a:lnTo>
                <a:lnTo>
                  <a:pt x="270840" y="3746500"/>
                </a:lnTo>
                <a:close/>
              </a:path>
              <a:path w="7525384" h="3810000">
                <a:moveTo>
                  <a:pt x="7314996" y="3746500"/>
                </a:moveTo>
                <a:lnTo>
                  <a:pt x="7254341" y="3746500"/>
                </a:lnTo>
                <a:lnTo>
                  <a:pt x="7263942" y="3733800"/>
                </a:lnTo>
                <a:lnTo>
                  <a:pt x="7324166" y="3733800"/>
                </a:lnTo>
                <a:lnTo>
                  <a:pt x="7314996" y="3746500"/>
                </a:lnTo>
                <a:close/>
              </a:path>
              <a:path w="7525384" h="3810000">
                <a:moveTo>
                  <a:pt x="299427" y="3759200"/>
                </a:moveTo>
                <a:lnTo>
                  <a:pt x="228993" y="3759200"/>
                </a:lnTo>
                <a:lnTo>
                  <a:pt x="219519" y="3746500"/>
                </a:lnTo>
                <a:lnTo>
                  <a:pt x="289458" y="3746500"/>
                </a:lnTo>
                <a:lnTo>
                  <a:pt x="299427" y="3759200"/>
                </a:lnTo>
                <a:close/>
              </a:path>
              <a:path w="7525384" h="3810000">
                <a:moveTo>
                  <a:pt x="7296188" y="3759200"/>
                </a:moveTo>
                <a:lnTo>
                  <a:pt x="7225766" y="3759200"/>
                </a:lnTo>
                <a:lnTo>
                  <a:pt x="7235736" y="3746500"/>
                </a:lnTo>
                <a:lnTo>
                  <a:pt x="7305662" y="3746500"/>
                </a:lnTo>
                <a:lnTo>
                  <a:pt x="7296188" y="3759200"/>
                </a:lnTo>
                <a:close/>
              </a:path>
              <a:path w="7525384" h="3810000">
                <a:moveTo>
                  <a:pt x="329044" y="3771900"/>
                </a:moveTo>
                <a:lnTo>
                  <a:pt x="258279" y="3771900"/>
                </a:lnTo>
                <a:lnTo>
                  <a:pt x="248386" y="3759200"/>
                </a:lnTo>
                <a:lnTo>
                  <a:pt x="318719" y="3759200"/>
                </a:lnTo>
                <a:lnTo>
                  <a:pt x="329044" y="3771900"/>
                </a:lnTo>
                <a:close/>
              </a:path>
              <a:path w="7525384" h="3810000">
                <a:moveTo>
                  <a:pt x="7266901" y="3771900"/>
                </a:moveTo>
                <a:lnTo>
                  <a:pt x="7196150" y="3771900"/>
                </a:lnTo>
                <a:lnTo>
                  <a:pt x="7206462" y="3759200"/>
                </a:lnTo>
                <a:lnTo>
                  <a:pt x="7276807" y="3759200"/>
                </a:lnTo>
                <a:lnTo>
                  <a:pt x="7266901" y="3771900"/>
                </a:lnTo>
                <a:close/>
              </a:path>
              <a:path w="7525384" h="3810000">
                <a:moveTo>
                  <a:pt x="380479" y="3784600"/>
                </a:moveTo>
                <a:lnTo>
                  <a:pt x="278485" y="3784600"/>
                </a:lnTo>
                <a:lnTo>
                  <a:pt x="268312" y="3771900"/>
                </a:lnTo>
                <a:lnTo>
                  <a:pt x="369646" y="3771900"/>
                </a:lnTo>
                <a:lnTo>
                  <a:pt x="380479" y="3784600"/>
                </a:lnTo>
                <a:close/>
              </a:path>
              <a:path w="7525384" h="3810000">
                <a:moveTo>
                  <a:pt x="7246708" y="3784600"/>
                </a:moveTo>
                <a:lnTo>
                  <a:pt x="7144715" y="3784600"/>
                </a:lnTo>
                <a:lnTo>
                  <a:pt x="7155548" y="3771900"/>
                </a:lnTo>
                <a:lnTo>
                  <a:pt x="7256868" y="3771900"/>
                </a:lnTo>
                <a:lnTo>
                  <a:pt x="7246708" y="3784600"/>
                </a:lnTo>
                <a:close/>
              </a:path>
              <a:path w="7525384" h="3810000">
                <a:moveTo>
                  <a:pt x="7204798" y="3797300"/>
                </a:moveTo>
                <a:lnTo>
                  <a:pt x="320382" y="3797300"/>
                </a:lnTo>
                <a:lnTo>
                  <a:pt x="309727" y="3784600"/>
                </a:lnTo>
                <a:lnTo>
                  <a:pt x="7215454" y="3784600"/>
                </a:lnTo>
                <a:lnTo>
                  <a:pt x="7204798" y="3797300"/>
                </a:lnTo>
                <a:close/>
              </a:path>
              <a:path w="7525384" h="3810000">
                <a:moveTo>
                  <a:pt x="7161098" y="3810000"/>
                </a:moveTo>
                <a:lnTo>
                  <a:pt x="364096" y="3810000"/>
                </a:lnTo>
                <a:lnTo>
                  <a:pt x="353009" y="3797300"/>
                </a:lnTo>
                <a:lnTo>
                  <a:pt x="7172185" y="3797300"/>
                </a:lnTo>
                <a:lnTo>
                  <a:pt x="7161098" y="3810000"/>
                </a:lnTo>
                <a:close/>
              </a:path>
            </a:pathLst>
          </a:custGeom>
          <a:solidFill>
            <a:srgbClr val="016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9663" y="1910861"/>
            <a:ext cx="5556885" cy="0"/>
          </a:xfrm>
          <a:custGeom>
            <a:avLst/>
            <a:gdLst/>
            <a:ahLst/>
            <a:cxnLst/>
            <a:rect l="l" t="t" r="r" b="b"/>
            <a:pathLst>
              <a:path w="5556884" h="0">
                <a:moveTo>
                  <a:pt x="0" y="0"/>
                </a:moveTo>
                <a:lnTo>
                  <a:pt x="5556783" y="0"/>
                </a:lnTo>
              </a:path>
            </a:pathLst>
          </a:custGeom>
          <a:ln w="36156">
            <a:solidFill>
              <a:srgbClr val="46D1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113" y="1266406"/>
            <a:ext cx="3073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生活中的静电现象</a:t>
            </a:r>
          </a:p>
        </p:txBody>
      </p:sp>
      <p:sp>
        <p:nvSpPr>
          <p:cNvPr id="4" name="object 4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37688" y="2333244"/>
            <a:ext cx="6408420" cy="3403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56139" y="5834443"/>
            <a:ext cx="4598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等线"/>
                <a:cs typeface="等线"/>
              </a:rPr>
              <a:t>▲</a:t>
            </a:r>
            <a:r>
              <a:rPr dirty="0" sz="2000">
                <a:latin typeface="华文楷体"/>
                <a:cs typeface="华文楷体"/>
              </a:rPr>
              <a:t>自然界的雷电也是一种剧烈的放电现</a:t>
            </a:r>
            <a:r>
              <a:rPr dirty="0" sz="2000" spc="5">
                <a:latin typeface="华文楷体"/>
                <a:cs typeface="华文楷体"/>
              </a:rPr>
              <a:t>象</a:t>
            </a:r>
            <a:endParaRPr sz="2000">
              <a:latin typeface="华文楷体"/>
              <a:cs typeface="华文楷体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7616" y="2204554"/>
            <a:ext cx="643636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问题：这些放电现象，有什么共同点吗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604" y="2944367"/>
            <a:ext cx="4139184" cy="300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30111" y="2944367"/>
            <a:ext cx="4197095" cy="2878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3613" y="1266406"/>
            <a:ext cx="11684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黑体"/>
                <a:cs typeface="黑体"/>
              </a:rPr>
              <a:t>想一想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7688" y="1639823"/>
            <a:ext cx="363220" cy="364490"/>
          </a:xfrm>
          <a:custGeom>
            <a:avLst/>
            <a:gdLst/>
            <a:ahLst/>
            <a:cxnLst/>
            <a:rect l="l" t="t" r="r" b="b"/>
            <a:pathLst>
              <a:path w="363219" h="364489">
                <a:moveTo>
                  <a:pt x="0" y="0"/>
                </a:moveTo>
                <a:lnTo>
                  <a:pt x="362712" y="0"/>
                </a:lnTo>
                <a:lnTo>
                  <a:pt x="3627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46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35807" y="1863851"/>
            <a:ext cx="247015" cy="247015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0"/>
                </a:moveTo>
                <a:lnTo>
                  <a:pt x="246888" y="0"/>
                </a:lnTo>
                <a:lnTo>
                  <a:pt x="246888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9BF0E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7616" y="2204554"/>
            <a:ext cx="6436360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 i="1">
                <a:latin typeface="华文楷体"/>
                <a:cs typeface="华文楷体"/>
              </a:rPr>
              <a:t>问题：这些放电现象，有什么共同点吗</a:t>
            </a:r>
            <a:r>
              <a:rPr dirty="0" sz="2800" spc="-10" b="1" i="1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4172" y="3139439"/>
            <a:ext cx="3991355" cy="2607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74647" y="3129914"/>
            <a:ext cx="4010660" cy="2626995"/>
          </a:xfrm>
          <a:custGeom>
            <a:avLst/>
            <a:gdLst/>
            <a:ahLst/>
            <a:cxnLst/>
            <a:rect l="l" t="t" r="r" b="b"/>
            <a:pathLst>
              <a:path w="4010660" h="2626995">
                <a:moveTo>
                  <a:pt x="4005643" y="2626614"/>
                </a:moveTo>
                <a:lnTo>
                  <a:pt x="4762" y="2626614"/>
                </a:lnTo>
                <a:lnTo>
                  <a:pt x="3289" y="2626385"/>
                </a:lnTo>
                <a:lnTo>
                  <a:pt x="1968" y="2625699"/>
                </a:lnTo>
                <a:lnTo>
                  <a:pt x="914" y="2624645"/>
                </a:lnTo>
                <a:lnTo>
                  <a:pt x="241" y="2623324"/>
                </a:lnTo>
                <a:lnTo>
                  <a:pt x="0" y="2621851"/>
                </a:lnTo>
                <a:lnTo>
                  <a:pt x="0" y="4762"/>
                </a:lnTo>
                <a:lnTo>
                  <a:pt x="4762" y="0"/>
                </a:lnTo>
                <a:lnTo>
                  <a:pt x="4005643" y="0"/>
                </a:lnTo>
                <a:lnTo>
                  <a:pt x="401040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617089"/>
                </a:lnTo>
                <a:lnTo>
                  <a:pt x="4762" y="2617089"/>
                </a:lnTo>
                <a:lnTo>
                  <a:pt x="9525" y="2621851"/>
                </a:lnTo>
                <a:lnTo>
                  <a:pt x="4010406" y="2621851"/>
                </a:lnTo>
                <a:lnTo>
                  <a:pt x="4010177" y="2623324"/>
                </a:lnTo>
                <a:lnTo>
                  <a:pt x="4009504" y="2624645"/>
                </a:lnTo>
                <a:lnTo>
                  <a:pt x="4008450" y="2625699"/>
                </a:lnTo>
                <a:lnTo>
                  <a:pt x="4007116" y="2626385"/>
                </a:lnTo>
                <a:lnTo>
                  <a:pt x="4005643" y="2626614"/>
                </a:lnTo>
                <a:close/>
              </a:path>
              <a:path w="4010660" h="262699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4010660" h="2626995">
                <a:moveTo>
                  <a:pt x="400088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4000881" y="4762"/>
                </a:lnTo>
                <a:lnTo>
                  <a:pt x="4000881" y="9525"/>
                </a:lnTo>
                <a:close/>
              </a:path>
              <a:path w="4010660" h="2626995">
                <a:moveTo>
                  <a:pt x="4000881" y="2621851"/>
                </a:moveTo>
                <a:lnTo>
                  <a:pt x="4000881" y="4762"/>
                </a:lnTo>
                <a:lnTo>
                  <a:pt x="4005643" y="9525"/>
                </a:lnTo>
                <a:lnTo>
                  <a:pt x="4010406" y="9525"/>
                </a:lnTo>
                <a:lnTo>
                  <a:pt x="4010406" y="2617089"/>
                </a:lnTo>
                <a:lnTo>
                  <a:pt x="4005643" y="2617089"/>
                </a:lnTo>
                <a:lnTo>
                  <a:pt x="4000881" y="2621851"/>
                </a:lnTo>
                <a:close/>
              </a:path>
              <a:path w="4010660" h="2626995">
                <a:moveTo>
                  <a:pt x="4010406" y="9525"/>
                </a:moveTo>
                <a:lnTo>
                  <a:pt x="4005643" y="9525"/>
                </a:lnTo>
                <a:lnTo>
                  <a:pt x="4000881" y="4762"/>
                </a:lnTo>
                <a:lnTo>
                  <a:pt x="4010406" y="4762"/>
                </a:lnTo>
                <a:lnTo>
                  <a:pt x="4010406" y="9525"/>
                </a:lnTo>
                <a:close/>
              </a:path>
              <a:path w="4010660" h="2626995">
                <a:moveTo>
                  <a:pt x="9525" y="2621851"/>
                </a:moveTo>
                <a:lnTo>
                  <a:pt x="4762" y="2617089"/>
                </a:lnTo>
                <a:lnTo>
                  <a:pt x="9525" y="2617089"/>
                </a:lnTo>
                <a:lnTo>
                  <a:pt x="9525" y="2621851"/>
                </a:lnTo>
                <a:close/>
              </a:path>
              <a:path w="4010660" h="2626995">
                <a:moveTo>
                  <a:pt x="4000881" y="2621851"/>
                </a:moveTo>
                <a:lnTo>
                  <a:pt x="9525" y="2621851"/>
                </a:lnTo>
                <a:lnTo>
                  <a:pt x="9525" y="2617089"/>
                </a:lnTo>
                <a:lnTo>
                  <a:pt x="4000881" y="2617089"/>
                </a:lnTo>
                <a:lnTo>
                  <a:pt x="4000881" y="2621851"/>
                </a:lnTo>
                <a:close/>
              </a:path>
              <a:path w="4010660" h="2626995">
                <a:moveTo>
                  <a:pt x="4010406" y="2621851"/>
                </a:moveTo>
                <a:lnTo>
                  <a:pt x="4000881" y="2621851"/>
                </a:lnTo>
                <a:lnTo>
                  <a:pt x="4005643" y="2617089"/>
                </a:lnTo>
                <a:lnTo>
                  <a:pt x="4010406" y="2617089"/>
                </a:lnTo>
                <a:lnTo>
                  <a:pt x="4010406" y="2621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57188" y="3139439"/>
            <a:ext cx="3503675" cy="2619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47663" y="3129914"/>
            <a:ext cx="3522979" cy="2639060"/>
          </a:xfrm>
          <a:custGeom>
            <a:avLst/>
            <a:gdLst/>
            <a:ahLst/>
            <a:cxnLst/>
            <a:rect l="l" t="t" r="r" b="b"/>
            <a:pathLst>
              <a:path w="3522979" h="2639060">
                <a:moveTo>
                  <a:pt x="3517963" y="2638806"/>
                </a:moveTo>
                <a:lnTo>
                  <a:pt x="4762" y="2638806"/>
                </a:lnTo>
                <a:lnTo>
                  <a:pt x="3289" y="2638577"/>
                </a:lnTo>
                <a:lnTo>
                  <a:pt x="1968" y="2637891"/>
                </a:lnTo>
                <a:lnTo>
                  <a:pt x="914" y="2636837"/>
                </a:lnTo>
                <a:lnTo>
                  <a:pt x="228" y="2635516"/>
                </a:lnTo>
                <a:lnTo>
                  <a:pt x="0" y="2634043"/>
                </a:lnTo>
                <a:lnTo>
                  <a:pt x="0" y="4762"/>
                </a:lnTo>
                <a:lnTo>
                  <a:pt x="4762" y="0"/>
                </a:lnTo>
                <a:lnTo>
                  <a:pt x="3517963" y="0"/>
                </a:lnTo>
                <a:lnTo>
                  <a:pt x="352272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2629281"/>
                </a:lnTo>
                <a:lnTo>
                  <a:pt x="4762" y="2629281"/>
                </a:lnTo>
                <a:lnTo>
                  <a:pt x="9525" y="2634043"/>
                </a:lnTo>
                <a:lnTo>
                  <a:pt x="3522726" y="2634043"/>
                </a:lnTo>
                <a:lnTo>
                  <a:pt x="3522497" y="2635516"/>
                </a:lnTo>
                <a:lnTo>
                  <a:pt x="3521811" y="2636837"/>
                </a:lnTo>
                <a:lnTo>
                  <a:pt x="3520757" y="2637891"/>
                </a:lnTo>
                <a:lnTo>
                  <a:pt x="3519436" y="2638577"/>
                </a:lnTo>
                <a:lnTo>
                  <a:pt x="3517963" y="2638806"/>
                </a:lnTo>
                <a:close/>
              </a:path>
              <a:path w="3522979" h="263906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3522979" h="2639060">
                <a:moveTo>
                  <a:pt x="351320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3513201" y="4762"/>
                </a:lnTo>
                <a:lnTo>
                  <a:pt x="3513201" y="9525"/>
                </a:lnTo>
                <a:close/>
              </a:path>
              <a:path w="3522979" h="2639060">
                <a:moveTo>
                  <a:pt x="3513201" y="2634043"/>
                </a:moveTo>
                <a:lnTo>
                  <a:pt x="3513201" y="4762"/>
                </a:lnTo>
                <a:lnTo>
                  <a:pt x="3517963" y="9525"/>
                </a:lnTo>
                <a:lnTo>
                  <a:pt x="3522726" y="9525"/>
                </a:lnTo>
                <a:lnTo>
                  <a:pt x="3522726" y="2629281"/>
                </a:lnTo>
                <a:lnTo>
                  <a:pt x="3517963" y="2629281"/>
                </a:lnTo>
                <a:lnTo>
                  <a:pt x="3513201" y="2634043"/>
                </a:lnTo>
                <a:close/>
              </a:path>
              <a:path w="3522979" h="2639060">
                <a:moveTo>
                  <a:pt x="3522726" y="9525"/>
                </a:moveTo>
                <a:lnTo>
                  <a:pt x="3517963" y="9525"/>
                </a:lnTo>
                <a:lnTo>
                  <a:pt x="3513201" y="4762"/>
                </a:lnTo>
                <a:lnTo>
                  <a:pt x="3522726" y="4762"/>
                </a:lnTo>
                <a:lnTo>
                  <a:pt x="3522726" y="9525"/>
                </a:lnTo>
                <a:close/>
              </a:path>
              <a:path w="3522979" h="2639060">
                <a:moveTo>
                  <a:pt x="9525" y="2634043"/>
                </a:moveTo>
                <a:lnTo>
                  <a:pt x="4762" y="2629281"/>
                </a:lnTo>
                <a:lnTo>
                  <a:pt x="9525" y="2629281"/>
                </a:lnTo>
                <a:lnTo>
                  <a:pt x="9525" y="2634043"/>
                </a:lnTo>
                <a:close/>
              </a:path>
              <a:path w="3522979" h="2639060">
                <a:moveTo>
                  <a:pt x="3513201" y="2634043"/>
                </a:moveTo>
                <a:lnTo>
                  <a:pt x="9525" y="2634043"/>
                </a:lnTo>
                <a:lnTo>
                  <a:pt x="9525" y="2629281"/>
                </a:lnTo>
                <a:lnTo>
                  <a:pt x="3513201" y="2629281"/>
                </a:lnTo>
                <a:lnTo>
                  <a:pt x="3513201" y="2634043"/>
                </a:lnTo>
                <a:close/>
              </a:path>
              <a:path w="3522979" h="2639060">
                <a:moveTo>
                  <a:pt x="3522726" y="2634043"/>
                </a:moveTo>
                <a:lnTo>
                  <a:pt x="3513201" y="2634043"/>
                </a:lnTo>
                <a:lnTo>
                  <a:pt x="3517963" y="2629281"/>
                </a:lnTo>
                <a:lnTo>
                  <a:pt x="3522726" y="2629281"/>
                </a:lnTo>
                <a:lnTo>
                  <a:pt x="3522726" y="26340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20228" y="3930396"/>
            <a:ext cx="574675" cy="1132840"/>
          </a:xfrm>
          <a:custGeom>
            <a:avLst/>
            <a:gdLst/>
            <a:ahLst/>
            <a:cxnLst/>
            <a:rect l="l" t="t" r="r" b="b"/>
            <a:pathLst>
              <a:path w="574675" h="1132839">
                <a:moveTo>
                  <a:pt x="574548" y="1132331"/>
                </a:moveTo>
                <a:lnTo>
                  <a:pt x="266700" y="781812"/>
                </a:lnTo>
                <a:lnTo>
                  <a:pt x="324612" y="733043"/>
                </a:lnTo>
                <a:lnTo>
                  <a:pt x="134112" y="509015"/>
                </a:lnTo>
                <a:lnTo>
                  <a:pt x="202692" y="440436"/>
                </a:lnTo>
                <a:lnTo>
                  <a:pt x="0" y="204215"/>
                </a:lnTo>
                <a:lnTo>
                  <a:pt x="225551" y="0"/>
                </a:lnTo>
                <a:lnTo>
                  <a:pt x="342900" y="318515"/>
                </a:lnTo>
                <a:lnTo>
                  <a:pt x="294131" y="356615"/>
                </a:lnTo>
                <a:lnTo>
                  <a:pt x="440436" y="629412"/>
                </a:lnTo>
                <a:lnTo>
                  <a:pt x="393192" y="675131"/>
                </a:lnTo>
                <a:lnTo>
                  <a:pt x="574548" y="11323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12074" y="3920109"/>
            <a:ext cx="602615" cy="1174115"/>
          </a:xfrm>
          <a:custGeom>
            <a:avLst/>
            <a:gdLst/>
            <a:ahLst/>
            <a:cxnLst/>
            <a:rect l="l" t="t" r="r" b="b"/>
            <a:pathLst>
              <a:path w="602615" h="1174114">
                <a:moveTo>
                  <a:pt x="202133" y="449688"/>
                </a:moveTo>
                <a:lnTo>
                  <a:pt x="0" y="214198"/>
                </a:lnTo>
                <a:lnTo>
                  <a:pt x="236600" y="0"/>
                </a:lnTo>
                <a:lnTo>
                  <a:pt x="241440" y="13220"/>
                </a:lnTo>
                <a:lnTo>
                  <a:pt x="227914" y="13220"/>
                </a:lnTo>
                <a:lnTo>
                  <a:pt x="231150" y="22061"/>
                </a:lnTo>
                <a:lnTo>
                  <a:pt x="22870" y="210616"/>
                </a:lnTo>
                <a:lnTo>
                  <a:pt x="13665" y="210616"/>
                </a:lnTo>
                <a:lnTo>
                  <a:pt x="13106" y="219455"/>
                </a:lnTo>
                <a:lnTo>
                  <a:pt x="21252" y="219455"/>
                </a:lnTo>
                <a:lnTo>
                  <a:pt x="215293" y="445528"/>
                </a:lnTo>
                <a:lnTo>
                  <a:pt x="206248" y="445528"/>
                </a:lnTo>
                <a:lnTo>
                  <a:pt x="202133" y="449688"/>
                </a:lnTo>
                <a:close/>
              </a:path>
              <a:path w="602615" h="1174114">
                <a:moveTo>
                  <a:pt x="231150" y="22061"/>
                </a:moveTo>
                <a:lnTo>
                  <a:pt x="227914" y="13220"/>
                </a:lnTo>
                <a:lnTo>
                  <a:pt x="238137" y="15735"/>
                </a:lnTo>
                <a:lnTo>
                  <a:pt x="231150" y="22061"/>
                </a:lnTo>
                <a:close/>
              </a:path>
              <a:path w="602615" h="1174114">
                <a:moveTo>
                  <a:pt x="342873" y="327281"/>
                </a:moveTo>
                <a:lnTo>
                  <a:pt x="231150" y="22061"/>
                </a:lnTo>
                <a:lnTo>
                  <a:pt x="238137" y="15735"/>
                </a:lnTo>
                <a:lnTo>
                  <a:pt x="227914" y="13220"/>
                </a:lnTo>
                <a:lnTo>
                  <a:pt x="241440" y="13220"/>
                </a:lnTo>
                <a:lnTo>
                  <a:pt x="355353" y="324434"/>
                </a:lnTo>
                <a:lnTo>
                  <a:pt x="346519" y="324434"/>
                </a:lnTo>
                <a:lnTo>
                  <a:pt x="342873" y="327281"/>
                </a:lnTo>
                <a:close/>
              </a:path>
              <a:path w="602615" h="1174114">
                <a:moveTo>
                  <a:pt x="13106" y="219455"/>
                </a:moveTo>
                <a:lnTo>
                  <a:pt x="13665" y="210616"/>
                </a:lnTo>
                <a:lnTo>
                  <a:pt x="17690" y="215306"/>
                </a:lnTo>
                <a:lnTo>
                  <a:pt x="13106" y="219455"/>
                </a:lnTo>
                <a:close/>
              </a:path>
              <a:path w="602615" h="1174114">
                <a:moveTo>
                  <a:pt x="17690" y="215306"/>
                </a:moveTo>
                <a:lnTo>
                  <a:pt x="13665" y="210616"/>
                </a:lnTo>
                <a:lnTo>
                  <a:pt x="22870" y="210616"/>
                </a:lnTo>
                <a:lnTo>
                  <a:pt x="17690" y="215306"/>
                </a:lnTo>
                <a:close/>
              </a:path>
              <a:path w="602615" h="1174114">
                <a:moveTo>
                  <a:pt x="21252" y="219455"/>
                </a:moveTo>
                <a:lnTo>
                  <a:pt x="13106" y="219455"/>
                </a:lnTo>
                <a:lnTo>
                  <a:pt x="17690" y="215306"/>
                </a:lnTo>
                <a:lnTo>
                  <a:pt x="21252" y="219455"/>
                </a:lnTo>
                <a:close/>
              </a:path>
              <a:path w="602615" h="1174114">
                <a:moveTo>
                  <a:pt x="344462" y="331622"/>
                </a:moveTo>
                <a:lnTo>
                  <a:pt x="342873" y="327281"/>
                </a:lnTo>
                <a:lnTo>
                  <a:pt x="346519" y="324434"/>
                </a:lnTo>
                <a:lnTo>
                  <a:pt x="344462" y="331622"/>
                </a:lnTo>
                <a:close/>
              </a:path>
              <a:path w="602615" h="1174114">
                <a:moveTo>
                  <a:pt x="357942" y="331622"/>
                </a:moveTo>
                <a:lnTo>
                  <a:pt x="344462" y="331622"/>
                </a:lnTo>
                <a:lnTo>
                  <a:pt x="346519" y="324434"/>
                </a:lnTo>
                <a:lnTo>
                  <a:pt x="355353" y="324434"/>
                </a:lnTo>
                <a:lnTo>
                  <a:pt x="357974" y="331596"/>
                </a:lnTo>
                <a:close/>
              </a:path>
              <a:path w="602615" h="1174114">
                <a:moveTo>
                  <a:pt x="441256" y="638566"/>
                </a:moveTo>
                <a:lnTo>
                  <a:pt x="294220" y="365277"/>
                </a:lnTo>
                <a:lnTo>
                  <a:pt x="342873" y="327281"/>
                </a:lnTo>
                <a:lnTo>
                  <a:pt x="344462" y="331622"/>
                </a:lnTo>
                <a:lnTo>
                  <a:pt x="357942" y="331622"/>
                </a:lnTo>
                <a:lnTo>
                  <a:pt x="316518" y="363981"/>
                </a:lnTo>
                <a:lnTo>
                  <a:pt x="307936" y="363981"/>
                </a:lnTo>
                <a:lnTo>
                  <a:pt x="306260" y="371995"/>
                </a:lnTo>
                <a:lnTo>
                  <a:pt x="312248" y="371995"/>
                </a:lnTo>
                <a:lnTo>
                  <a:pt x="453883" y="635228"/>
                </a:lnTo>
                <a:lnTo>
                  <a:pt x="444779" y="635228"/>
                </a:lnTo>
                <a:lnTo>
                  <a:pt x="441256" y="638566"/>
                </a:lnTo>
                <a:close/>
              </a:path>
              <a:path w="602615" h="1174114">
                <a:moveTo>
                  <a:pt x="306260" y="371995"/>
                </a:moveTo>
                <a:lnTo>
                  <a:pt x="307936" y="363981"/>
                </a:lnTo>
                <a:lnTo>
                  <a:pt x="310476" y="368702"/>
                </a:lnTo>
                <a:lnTo>
                  <a:pt x="306260" y="371995"/>
                </a:lnTo>
                <a:close/>
              </a:path>
              <a:path w="602615" h="1174114">
                <a:moveTo>
                  <a:pt x="310476" y="368702"/>
                </a:moveTo>
                <a:lnTo>
                  <a:pt x="307936" y="363981"/>
                </a:lnTo>
                <a:lnTo>
                  <a:pt x="316518" y="363981"/>
                </a:lnTo>
                <a:lnTo>
                  <a:pt x="310476" y="368702"/>
                </a:lnTo>
                <a:close/>
              </a:path>
              <a:path w="602615" h="1174114">
                <a:moveTo>
                  <a:pt x="312248" y="371995"/>
                </a:moveTo>
                <a:lnTo>
                  <a:pt x="306260" y="371995"/>
                </a:lnTo>
                <a:lnTo>
                  <a:pt x="310476" y="368702"/>
                </a:lnTo>
                <a:lnTo>
                  <a:pt x="312248" y="371995"/>
                </a:lnTo>
                <a:close/>
              </a:path>
              <a:path w="602615" h="1174114">
                <a:moveTo>
                  <a:pt x="205943" y="454126"/>
                </a:moveTo>
                <a:lnTo>
                  <a:pt x="202133" y="449688"/>
                </a:lnTo>
                <a:lnTo>
                  <a:pt x="206248" y="445528"/>
                </a:lnTo>
                <a:lnTo>
                  <a:pt x="205943" y="454126"/>
                </a:lnTo>
                <a:close/>
              </a:path>
              <a:path w="602615" h="1174114">
                <a:moveTo>
                  <a:pt x="215611" y="454126"/>
                </a:moveTo>
                <a:lnTo>
                  <a:pt x="205943" y="454126"/>
                </a:lnTo>
                <a:lnTo>
                  <a:pt x="206248" y="445528"/>
                </a:lnTo>
                <a:lnTo>
                  <a:pt x="215293" y="445528"/>
                </a:lnTo>
                <a:lnTo>
                  <a:pt x="219392" y="450303"/>
                </a:lnTo>
                <a:lnTo>
                  <a:pt x="215611" y="454126"/>
                </a:lnTo>
                <a:close/>
              </a:path>
              <a:path w="602615" h="1174114">
                <a:moveTo>
                  <a:pt x="324464" y="742740"/>
                </a:moveTo>
                <a:lnTo>
                  <a:pt x="133616" y="518960"/>
                </a:lnTo>
                <a:lnTo>
                  <a:pt x="202133" y="449688"/>
                </a:lnTo>
                <a:lnTo>
                  <a:pt x="205943" y="454126"/>
                </a:lnTo>
                <a:lnTo>
                  <a:pt x="215611" y="454126"/>
                </a:lnTo>
                <a:lnTo>
                  <a:pt x="155240" y="515162"/>
                </a:lnTo>
                <a:lnTo>
                  <a:pt x="147065" y="515162"/>
                </a:lnTo>
                <a:lnTo>
                  <a:pt x="146748" y="523748"/>
                </a:lnTo>
                <a:lnTo>
                  <a:pt x="154387" y="523748"/>
                </a:lnTo>
                <a:lnTo>
                  <a:pt x="337652" y="738631"/>
                </a:lnTo>
                <a:lnTo>
                  <a:pt x="329425" y="738631"/>
                </a:lnTo>
                <a:lnTo>
                  <a:pt x="324464" y="742740"/>
                </a:lnTo>
                <a:close/>
              </a:path>
              <a:path w="602615" h="1174114">
                <a:moveTo>
                  <a:pt x="146748" y="523748"/>
                </a:moveTo>
                <a:lnTo>
                  <a:pt x="147065" y="515162"/>
                </a:lnTo>
                <a:lnTo>
                  <a:pt x="150850" y="519600"/>
                </a:lnTo>
                <a:lnTo>
                  <a:pt x="146748" y="523748"/>
                </a:lnTo>
                <a:close/>
              </a:path>
              <a:path w="602615" h="1174114">
                <a:moveTo>
                  <a:pt x="150850" y="519600"/>
                </a:moveTo>
                <a:lnTo>
                  <a:pt x="147065" y="515162"/>
                </a:lnTo>
                <a:lnTo>
                  <a:pt x="155240" y="515162"/>
                </a:lnTo>
                <a:lnTo>
                  <a:pt x="150850" y="519600"/>
                </a:lnTo>
                <a:close/>
              </a:path>
              <a:path w="602615" h="1174114">
                <a:moveTo>
                  <a:pt x="154387" y="523748"/>
                </a:moveTo>
                <a:lnTo>
                  <a:pt x="146748" y="523748"/>
                </a:lnTo>
                <a:lnTo>
                  <a:pt x="150850" y="519600"/>
                </a:lnTo>
                <a:lnTo>
                  <a:pt x="154387" y="523748"/>
                </a:lnTo>
                <a:close/>
              </a:path>
              <a:path w="602615" h="1174114">
                <a:moveTo>
                  <a:pt x="443560" y="642848"/>
                </a:moveTo>
                <a:lnTo>
                  <a:pt x="441256" y="638566"/>
                </a:lnTo>
                <a:lnTo>
                  <a:pt x="444779" y="635228"/>
                </a:lnTo>
                <a:lnTo>
                  <a:pt x="443560" y="642848"/>
                </a:lnTo>
                <a:close/>
              </a:path>
              <a:path w="602615" h="1174114">
                <a:moveTo>
                  <a:pt x="455211" y="642848"/>
                </a:moveTo>
                <a:lnTo>
                  <a:pt x="443560" y="642848"/>
                </a:lnTo>
                <a:lnTo>
                  <a:pt x="444779" y="635228"/>
                </a:lnTo>
                <a:lnTo>
                  <a:pt x="453883" y="635228"/>
                </a:lnTo>
                <a:lnTo>
                  <a:pt x="457047" y="641108"/>
                </a:lnTo>
                <a:lnTo>
                  <a:pt x="455211" y="642848"/>
                </a:lnTo>
                <a:close/>
              </a:path>
              <a:path w="602615" h="1174114">
                <a:moveTo>
                  <a:pt x="590330" y="1144562"/>
                </a:moveTo>
                <a:lnTo>
                  <a:pt x="576668" y="1144562"/>
                </a:lnTo>
                <a:lnTo>
                  <a:pt x="587336" y="1138021"/>
                </a:lnTo>
                <a:lnTo>
                  <a:pt x="563132" y="1110489"/>
                </a:lnTo>
                <a:lnTo>
                  <a:pt x="393585" y="683742"/>
                </a:lnTo>
                <a:lnTo>
                  <a:pt x="441256" y="638566"/>
                </a:lnTo>
                <a:lnTo>
                  <a:pt x="443560" y="642848"/>
                </a:lnTo>
                <a:lnTo>
                  <a:pt x="455211" y="642848"/>
                </a:lnTo>
                <a:lnTo>
                  <a:pt x="412778" y="683056"/>
                </a:lnTo>
                <a:lnTo>
                  <a:pt x="406984" y="683056"/>
                </a:lnTo>
                <a:lnTo>
                  <a:pt x="405447" y="690003"/>
                </a:lnTo>
                <a:lnTo>
                  <a:pt x="409744" y="690003"/>
                </a:lnTo>
                <a:lnTo>
                  <a:pt x="590330" y="1144562"/>
                </a:lnTo>
                <a:close/>
              </a:path>
              <a:path w="602615" h="1174114">
                <a:moveTo>
                  <a:pt x="405447" y="690003"/>
                </a:moveTo>
                <a:lnTo>
                  <a:pt x="406984" y="683056"/>
                </a:lnTo>
                <a:lnTo>
                  <a:pt x="408568" y="687045"/>
                </a:lnTo>
                <a:lnTo>
                  <a:pt x="405447" y="690003"/>
                </a:lnTo>
                <a:close/>
              </a:path>
              <a:path w="602615" h="1174114">
                <a:moveTo>
                  <a:pt x="408568" y="687045"/>
                </a:moveTo>
                <a:lnTo>
                  <a:pt x="406984" y="683056"/>
                </a:lnTo>
                <a:lnTo>
                  <a:pt x="412778" y="683056"/>
                </a:lnTo>
                <a:lnTo>
                  <a:pt x="408568" y="687045"/>
                </a:lnTo>
                <a:close/>
              </a:path>
              <a:path w="602615" h="1174114">
                <a:moveTo>
                  <a:pt x="409744" y="690003"/>
                </a:moveTo>
                <a:lnTo>
                  <a:pt x="405447" y="690003"/>
                </a:lnTo>
                <a:lnTo>
                  <a:pt x="408568" y="687045"/>
                </a:lnTo>
                <a:lnTo>
                  <a:pt x="409744" y="690003"/>
                </a:lnTo>
                <a:close/>
              </a:path>
              <a:path w="602615" h="1174114">
                <a:moveTo>
                  <a:pt x="328650" y="747649"/>
                </a:moveTo>
                <a:lnTo>
                  <a:pt x="324464" y="742740"/>
                </a:lnTo>
                <a:lnTo>
                  <a:pt x="329425" y="738631"/>
                </a:lnTo>
                <a:lnTo>
                  <a:pt x="328650" y="747649"/>
                </a:lnTo>
                <a:close/>
              </a:path>
              <a:path w="602615" h="1174114">
                <a:moveTo>
                  <a:pt x="338458" y="747649"/>
                </a:moveTo>
                <a:lnTo>
                  <a:pt x="328650" y="747649"/>
                </a:lnTo>
                <a:lnTo>
                  <a:pt x="329425" y="738631"/>
                </a:lnTo>
                <a:lnTo>
                  <a:pt x="337652" y="738631"/>
                </a:lnTo>
                <a:lnTo>
                  <a:pt x="342493" y="744308"/>
                </a:lnTo>
                <a:lnTo>
                  <a:pt x="338458" y="747649"/>
                </a:lnTo>
                <a:close/>
              </a:path>
              <a:path w="602615" h="1174114">
                <a:moveTo>
                  <a:pt x="602005" y="1173949"/>
                </a:moveTo>
                <a:lnTo>
                  <a:pt x="265683" y="791413"/>
                </a:lnTo>
                <a:lnTo>
                  <a:pt x="324464" y="742740"/>
                </a:lnTo>
                <a:lnTo>
                  <a:pt x="328650" y="747649"/>
                </a:lnTo>
                <a:lnTo>
                  <a:pt x="338458" y="747649"/>
                </a:lnTo>
                <a:lnTo>
                  <a:pt x="289797" y="787933"/>
                </a:lnTo>
                <a:lnTo>
                  <a:pt x="279552" y="787933"/>
                </a:lnTo>
                <a:lnTo>
                  <a:pt x="278828" y="797013"/>
                </a:lnTo>
                <a:lnTo>
                  <a:pt x="287535" y="797013"/>
                </a:lnTo>
                <a:lnTo>
                  <a:pt x="563132" y="1110489"/>
                </a:lnTo>
                <a:lnTo>
                  <a:pt x="576668" y="1144562"/>
                </a:lnTo>
                <a:lnTo>
                  <a:pt x="590330" y="1144562"/>
                </a:lnTo>
                <a:lnTo>
                  <a:pt x="602005" y="1173949"/>
                </a:lnTo>
                <a:close/>
              </a:path>
              <a:path w="602615" h="1174114">
                <a:moveTo>
                  <a:pt x="278828" y="797013"/>
                </a:moveTo>
                <a:lnTo>
                  <a:pt x="279552" y="787933"/>
                </a:lnTo>
                <a:lnTo>
                  <a:pt x="283867" y="792842"/>
                </a:lnTo>
                <a:lnTo>
                  <a:pt x="278828" y="797013"/>
                </a:lnTo>
                <a:close/>
              </a:path>
              <a:path w="602615" h="1174114">
                <a:moveTo>
                  <a:pt x="283867" y="792842"/>
                </a:moveTo>
                <a:lnTo>
                  <a:pt x="279552" y="787933"/>
                </a:lnTo>
                <a:lnTo>
                  <a:pt x="289797" y="787933"/>
                </a:lnTo>
                <a:lnTo>
                  <a:pt x="283867" y="792842"/>
                </a:lnTo>
                <a:close/>
              </a:path>
              <a:path w="602615" h="1174114">
                <a:moveTo>
                  <a:pt x="287535" y="797013"/>
                </a:moveTo>
                <a:lnTo>
                  <a:pt x="278828" y="797013"/>
                </a:lnTo>
                <a:lnTo>
                  <a:pt x="283867" y="792842"/>
                </a:lnTo>
                <a:lnTo>
                  <a:pt x="287535" y="797013"/>
                </a:lnTo>
                <a:close/>
              </a:path>
              <a:path w="602615" h="1174114">
                <a:moveTo>
                  <a:pt x="576668" y="1144562"/>
                </a:moveTo>
                <a:lnTo>
                  <a:pt x="563132" y="1110489"/>
                </a:lnTo>
                <a:lnTo>
                  <a:pt x="587336" y="1138021"/>
                </a:lnTo>
                <a:lnTo>
                  <a:pt x="576668" y="114456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6215" y="5205984"/>
            <a:ext cx="666115" cy="209550"/>
          </a:xfrm>
          <a:custGeom>
            <a:avLst/>
            <a:gdLst/>
            <a:ahLst/>
            <a:cxnLst/>
            <a:rect l="l" t="t" r="r" b="b"/>
            <a:pathLst>
              <a:path w="666114" h="209550">
                <a:moveTo>
                  <a:pt x="332841" y="209435"/>
                </a:moveTo>
                <a:lnTo>
                  <a:pt x="256441" y="207590"/>
                </a:lnTo>
                <a:lnTo>
                  <a:pt x="186314" y="202342"/>
                </a:lnTo>
                <a:lnTo>
                  <a:pt x="124466" y="194125"/>
                </a:lnTo>
                <a:lnTo>
                  <a:pt x="72904" y="183370"/>
                </a:lnTo>
                <a:lnTo>
                  <a:pt x="33634" y="170510"/>
                </a:lnTo>
                <a:lnTo>
                  <a:pt x="0" y="140207"/>
                </a:lnTo>
                <a:lnTo>
                  <a:pt x="0" y="0"/>
                </a:lnTo>
                <a:lnTo>
                  <a:pt x="8664" y="15897"/>
                </a:lnTo>
                <a:lnTo>
                  <a:pt x="33634" y="30518"/>
                </a:lnTo>
                <a:lnTo>
                  <a:pt x="72904" y="43436"/>
                </a:lnTo>
                <a:lnTo>
                  <a:pt x="124466" y="54225"/>
                </a:lnTo>
                <a:lnTo>
                  <a:pt x="186314" y="62459"/>
                </a:lnTo>
                <a:lnTo>
                  <a:pt x="256441" y="67712"/>
                </a:lnTo>
                <a:lnTo>
                  <a:pt x="332841" y="69557"/>
                </a:lnTo>
                <a:lnTo>
                  <a:pt x="665988" y="69557"/>
                </a:lnTo>
                <a:lnTo>
                  <a:pt x="665988" y="140207"/>
                </a:lnTo>
                <a:lnTo>
                  <a:pt x="632159" y="170510"/>
                </a:lnTo>
                <a:lnTo>
                  <a:pt x="592836" y="183370"/>
                </a:lnTo>
                <a:lnTo>
                  <a:pt x="541240" y="194125"/>
                </a:lnTo>
                <a:lnTo>
                  <a:pt x="479375" y="202342"/>
                </a:lnTo>
                <a:lnTo>
                  <a:pt x="409242" y="207590"/>
                </a:lnTo>
                <a:lnTo>
                  <a:pt x="332841" y="209435"/>
                </a:lnTo>
                <a:close/>
              </a:path>
              <a:path w="666114" h="209550">
                <a:moveTo>
                  <a:pt x="665988" y="69557"/>
                </a:moveTo>
                <a:lnTo>
                  <a:pt x="332841" y="69557"/>
                </a:lnTo>
                <a:lnTo>
                  <a:pt x="409242" y="67712"/>
                </a:lnTo>
                <a:lnTo>
                  <a:pt x="479375" y="62459"/>
                </a:lnTo>
                <a:lnTo>
                  <a:pt x="541240" y="54225"/>
                </a:lnTo>
                <a:lnTo>
                  <a:pt x="592836" y="43436"/>
                </a:lnTo>
                <a:lnTo>
                  <a:pt x="632159" y="30518"/>
                </a:lnTo>
                <a:lnTo>
                  <a:pt x="665988" y="0"/>
                </a:lnTo>
                <a:lnTo>
                  <a:pt x="665988" y="6955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73167" y="5132832"/>
            <a:ext cx="67208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69484" y="5129326"/>
            <a:ext cx="679119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70276" y="5205984"/>
            <a:ext cx="666115" cy="209550"/>
          </a:xfrm>
          <a:custGeom>
            <a:avLst/>
            <a:gdLst/>
            <a:ahLst/>
            <a:cxnLst/>
            <a:rect l="l" t="t" r="r" b="b"/>
            <a:pathLst>
              <a:path w="666114" h="209550">
                <a:moveTo>
                  <a:pt x="333235" y="209435"/>
                </a:moveTo>
                <a:lnTo>
                  <a:pt x="256834" y="207590"/>
                </a:lnTo>
                <a:lnTo>
                  <a:pt x="186699" y="202342"/>
                </a:lnTo>
                <a:lnTo>
                  <a:pt x="124829" y="194125"/>
                </a:lnTo>
                <a:lnTo>
                  <a:pt x="73224" y="183370"/>
                </a:lnTo>
                <a:lnTo>
                  <a:pt x="33884" y="170510"/>
                </a:lnTo>
                <a:lnTo>
                  <a:pt x="0" y="140207"/>
                </a:lnTo>
                <a:lnTo>
                  <a:pt x="0" y="0"/>
                </a:lnTo>
                <a:lnTo>
                  <a:pt x="8809" y="15897"/>
                </a:lnTo>
                <a:lnTo>
                  <a:pt x="33884" y="30518"/>
                </a:lnTo>
                <a:lnTo>
                  <a:pt x="73224" y="43436"/>
                </a:lnTo>
                <a:lnTo>
                  <a:pt x="124829" y="54225"/>
                </a:lnTo>
                <a:lnTo>
                  <a:pt x="186699" y="62459"/>
                </a:lnTo>
                <a:lnTo>
                  <a:pt x="256834" y="67712"/>
                </a:lnTo>
                <a:lnTo>
                  <a:pt x="333235" y="69557"/>
                </a:lnTo>
                <a:lnTo>
                  <a:pt x="665988" y="69557"/>
                </a:lnTo>
                <a:lnTo>
                  <a:pt x="665988" y="140207"/>
                </a:lnTo>
                <a:lnTo>
                  <a:pt x="632410" y="170510"/>
                </a:lnTo>
                <a:lnTo>
                  <a:pt x="593156" y="183370"/>
                </a:lnTo>
                <a:lnTo>
                  <a:pt x="541603" y="194125"/>
                </a:lnTo>
                <a:lnTo>
                  <a:pt x="479760" y="202342"/>
                </a:lnTo>
                <a:lnTo>
                  <a:pt x="409634" y="207590"/>
                </a:lnTo>
                <a:lnTo>
                  <a:pt x="333235" y="209435"/>
                </a:lnTo>
                <a:close/>
              </a:path>
              <a:path w="666114" h="209550">
                <a:moveTo>
                  <a:pt x="665988" y="69557"/>
                </a:moveTo>
                <a:lnTo>
                  <a:pt x="333235" y="69557"/>
                </a:lnTo>
                <a:lnTo>
                  <a:pt x="409634" y="67712"/>
                </a:lnTo>
                <a:lnTo>
                  <a:pt x="479760" y="62459"/>
                </a:lnTo>
                <a:lnTo>
                  <a:pt x="541603" y="54225"/>
                </a:lnTo>
                <a:lnTo>
                  <a:pt x="593156" y="43436"/>
                </a:lnTo>
                <a:lnTo>
                  <a:pt x="632410" y="30518"/>
                </a:lnTo>
                <a:lnTo>
                  <a:pt x="665988" y="0"/>
                </a:lnTo>
                <a:lnTo>
                  <a:pt x="665988" y="6955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967227" y="5132832"/>
            <a:ext cx="672084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63938" y="5129326"/>
            <a:ext cx="679119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6551" y="3444468"/>
            <a:ext cx="213906" cy="1856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71444" y="3404615"/>
            <a:ext cx="264160" cy="149860"/>
          </a:xfrm>
          <a:custGeom>
            <a:avLst/>
            <a:gdLst/>
            <a:ahLst/>
            <a:cxnLst/>
            <a:rect l="l" t="t" r="r" b="b"/>
            <a:pathLst>
              <a:path w="264160" h="149860">
                <a:moveTo>
                  <a:pt x="132067" y="149860"/>
                </a:moveTo>
                <a:lnTo>
                  <a:pt x="80783" y="148177"/>
                </a:lnTo>
                <a:lnTo>
                  <a:pt x="38873" y="143552"/>
                </a:lnTo>
                <a:lnTo>
                  <a:pt x="10543" y="136620"/>
                </a:lnTo>
                <a:lnTo>
                  <a:pt x="0" y="128016"/>
                </a:lnTo>
                <a:lnTo>
                  <a:pt x="0" y="0"/>
                </a:lnTo>
                <a:lnTo>
                  <a:pt x="10543" y="8692"/>
                </a:lnTo>
                <a:lnTo>
                  <a:pt x="38873" y="15670"/>
                </a:lnTo>
                <a:lnTo>
                  <a:pt x="80783" y="20311"/>
                </a:lnTo>
                <a:lnTo>
                  <a:pt x="132067" y="21996"/>
                </a:lnTo>
                <a:lnTo>
                  <a:pt x="263652" y="21996"/>
                </a:lnTo>
                <a:lnTo>
                  <a:pt x="263652" y="128016"/>
                </a:lnTo>
                <a:lnTo>
                  <a:pt x="253387" y="136620"/>
                </a:lnTo>
                <a:lnTo>
                  <a:pt x="225201" y="143552"/>
                </a:lnTo>
                <a:lnTo>
                  <a:pt x="183343" y="148177"/>
                </a:lnTo>
                <a:lnTo>
                  <a:pt x="132067" y="149860"/>
                </a:lnTo>
                <a:close/>
              </a:path>
              <a:path w="264160" h="149860">
                <a:moveTo>
                  <a:pt x="263652" y="21996"/>
                </a:moveTo>
                <a:lnTo>
                  <a:pt x="132067" y="21996"/>
                </a:lnTo>
                <a:lnTo>
                  <a:pt x="183343" y="20311"/>
                </a:lnTo>
                <a:lnTo>
                  <a:pt x="225201" y="15670"/>
                </a:lnTo>
                <a:lnTo>
                  <a:pt x="253387" y="8692"/>
                </a:lnTo>
                <a:lnTo>
                  <a:pt x="263652" y="0"/>
                </a:lnTo>
                <a:lnTo>
                  <a:pt x="263652" y="21996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68395" y="3380232"/>
            <a:ext cx="269747" cy="48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65348" y="3377641"/>
            <a:ext cx="276250" cy="18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59200" y="1143177"/>
            <a:ext cx="46736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"/>
              <a:tabLst>
                <a:tab pos="469900" algn="l"/>
              </a:tabLst>
            </a:pPr>
            <a:r>
              <a:rPr dirty="0" sz="3000">
                <a:latin typeface="黑体"/>
                <a:cs typeface="黑体"/>
              </a:rPr>
              <a:t>复习回顾：静电感应现象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17604" y="3443706"/>
            <a:ext cx="213906" cy="1856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92623" y="3404615"/>
            <a:ext cx="264160" cy="149225"/>
          </a:xfrm>
          <a:custGeom>
            <a:avLst/>
            <a:gdLst/>
            <a:ahLst/>
            <a:cxnLst/>
            <a:rect l="l" t="t" r="r" b="b"/>
            <a:pathLst>
              <a:path w="264160" h="149225">
                <a:moveTo>
                  <a:pt x="131940" y="149098"/>
                </a:moveTo>
                <a:lnTo>
                  <a:pt x="80658" y="147427"/>
                </a:lnTo>
                <a:lnTo>
                  <a:pt x="38761" y="142886"/>
                </a:lnTo>
                <a:lnTo>
                  <a:pt x="10469" y="136180"/>
                </a:lnTo>
                <a:lnTo>
                  <a:pt x="0" y="128016"/>
                </a:lnTo>
                <a:lnTo>
                  <a:pt x="0" y="0"/>
                </a:lnTo>
                <a:lnTo>
                  <a:pt x="10469" y="8252"/>
                </a:lnTo>
                <a:lnTo>
                  <a:pt x="38761" y="15003"/>
                </a:lnTo>
                <a:lnTo>
                  <a:pt x="80658" y="19561"/>
                </a:lnTo>
                <a:lnTo>
                  <a:pt x="131940" y="21234"/>
                </a:lnTo>
                <a:lnTo>
                  <a:pt x="263651" y="21234"/>
                </a:lnTo>
                <a:lnTo>
                  <a:pt x="263651" y="128016"/>
                </a:lnTo>
                <a:lnTo>
                  <a:pt x="253307" y="136180"/>
                </a:lnTo>
                <a:lnTo>
                  <a:pt x="225080" y="142886"/>
                </a:lnTo>
                <a:lnTo>
                  <a:pt x="183211" y="147427"/>
                </a:lnTo>
                <a:lnTo>
                  <a:pt x="131940" y="149098"/>
                </a:lnTo>
                <a:close/>
              </a:path>
              <a:path w="264160" h="149225">
                <a:moveTo>
                  <a:pt x="263651" y="21234"/>
                </a:moveTo>
                <a:lnTo>
                  <a:pt x="131940" y="21234"/>
                </a:lnTo>
                <a:lnTo>
                  <a:pt x="183211" y="19561"/>
                </a:lnTo>
                <a:lnTo>
                  <a:pt x="225080" y="15003"/>
                </a:lnTo>
                <a:lnTo>
                  <a:pt x="253307" y="8252"/>
                </a:lnTo>
                <a:lnTo>
                  <a:pt x="263651" y="0"/>
                </a:lnTo>
                <a:lnTo>
                  <a:pt x="263651" y="21234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89576" y="3380232"/>
            <a:ext cx="269748" cy="48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86401" y="3376879"/>
            <a:ext cx="276237" cy="182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16110" y="2568041"/>
            <a:ext cx="3081096" cy="957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85900" y="5205984"/>
            <a:ext cx="668020" cy="209550"/>
          </a:xfrm>
          <a:custGeom>
            <a:avLst/>
            <a:gdLst/>
            <a:ahLst/>
            <a:cxnLst/>
            <a:rect l="l" t="t" r="r" b="b"/>
            <a:pathLst>
              <a:path w="668019" h="209550">
                <a:moveTo>
                  <a:pt x="333654" y="209435"/>
                </a:moveTo>
                <a:lnTo>
                  <a:pt x="257252" y="207590"/>
                </a:lnTo>
                <a:lnTo>
                  <a:pt x="187108" y="202342"/>
                </a:lnTo>
                <a:lnTo>
                  <a:pt x="125215" y="194125"/>
                </a:lnTo>
                <a:lnTo>
                  <a:pt x="73565" y="183370"/>
                </a:lnTo>
                <a:lnTo>
                  <a:pt x="34151" y="170510"/>
                </a:lnTo>
                <a:lnTo>
                  <a:pt x="0" y="140207"/>
                </a:lnTo>
                <a:lnTo>
                  <a:pt x="0" y="0"/>
                </a:lnTo>
                <a:lnTo>
                  <a:pt x="8965" y="15897"/>
                </a:lnTo>
                <a:lnTo>
                  <a:pt x="34151" y="30518"/>
                </a:lnTo>
                <a:lnTo>
                  <a:pt x="73565" y="43436"/>
                </a:lnTo>
                <a:lnTo>
                  <a:pt x="125215" y="54225"/>
                </a:lnTo>
                <a:lnTo>
                  <a:pt x="187108" y="62459"/>
                </a:lnTo>
                <a:lnTo>
                  <a:pt x="257252" y="67712"/>
                </a:lnTo>
                <a:lnTo>
                  <a:pt x="333654" y="69557"/>
                </a:lnTo>
                <a:lnTo>
                  <a:pt x="667512" y="69557"/>
                </a:lnTo>
                <a:lnTo>
                  <a:pt x="667512" y="140207"/>
                </a:lnTo>
                <a:lnTo>
                  <a:pt x="633234" y="170510"/>
                </a:lnTo>
                <a:lnTo>
                  <a:pt x="593785" y="183370"/>
                </a:lnTo>
                <a:lnTo>
                  <a:pt x="542114" y="194125"/>
                </a:lnTo>
                <a:lnTo>
                  <a:pt x="480210" y="202342"/>
                </a:lnTo>
                <a:lnTo>
                  <a:pt x="410061" y="207590"/>
                </a:lnTo>
                <a:lnTo>
                  <a:pt x="333654" y="209435"/>
                </a:lnTo>
                <a:close/>
              </a:path>
              <a:path w="668019" h="209550">
                <a:moveTo>
                  <a:pt x="667512" y="69557"/>
                </a:moveTo>
                <a:lnTo>
                  <a:pt x="333654" y="69557"/>
                </a:lnTo>
                <a:lnTo>
                  <a:pt x="410061" y="67712"/>
                </a:lnTo>
                <a:lnTo>
                  <a:pt x="480210" y="62459"/>
                </a:lnTo>
                <a:lnTo>
                  <a:pt x="542114" y="54225"/>
                </a:lnTo>
                <a:lnTo>
                  <a:pt x="593785" y="43436"/>
                </a:lnTo>
                <a:lnTo>
                  <a:pt x="633234" y="30518"/>
                </a:lnTo>
                <a:lnTo>
                  <a:pt x="667512" y="0"/>
                </a:lnTo>
                <a:lnTo>
                  <a:pt x="667512" y="69557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82852" y="5132832"/>
            <a:ext cx="673608" cy="1463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79981" y="5129326"/>
            <a:ext cx="679119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28101" y="3443706"/>
            <a:ext cx="213906" cy="18567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03832" y="3404615"/>
            <a:ext cx="264160" cy="149225"/>
          </a:xfrm>
          <a:custGeom>
            <a:avLst/>
            <a:gdLst/>
            <a:ahLst/>
            <a:cxnLst/>
            <a:rect l="l" t="t" r="r" b="b"/>
            <a:pathLst>
              <a:path w="264160" h="149225">
                <a:moveTo>
                  <a:pt x="131229" y="149098"/>
                </a:moveTo>
                <a:lnTo>
                  <a:pt x="79958" y="147427"/>
                </a:lnTo>
                <a:lnTo>
                  <a:pt x="38139" y="142886"/>
                </a:lnTo>
                <a:lnTo>
                  <a:pt x="10058" y="136180"/>
                </a:lnTo>
                <a:lnTo>
                  <a:pt x="0" y="128016"/>
                </a:lnTo>
                <a:lnTo>
                  <a:pt x="0" y="0"/>
                </a:lnTo>
                <a:lnTo>
                  <a:pt x="10058" y="8252"/>
                </a:lnTo>
                <a:lnTo>
                  <a:pt x="38139" y="15003"/>
                </a:lnTo>
                <a:lnTo>
                  <a:pt x="79958" y="19561"/>
                </a:lnTo>
                <a:lnTo>
                  <a:pt x="131229" y="21234"/>
                </a:lnTo>
                <a:lnTo>
                  <a:pt x="263651" y="21234"/>
                </a:lnTo>
                <a:lnTo>
                  <a:pt x="263651" y="128016"/>
                </a:lnTo>
                <a:lnTo>
                  <a:pt x="252901" y="136180"/>
                </a:lnTo>
                <a:lnTo>
                  <a:pt x="224462" y="142886"/>
                </a:lnTo>
                <a:lnTo>
                  <a:pt x="182513" y="147427"/>
                </a:lnTo>
                <a:lnTo>
                  <a:pt x="131229" y="149098"/>
                </a:lnTo>
                <a:close/>
              </a:path>
              <a:path w="264160" h="149225">
                <a:moveTo>
                  <a:pt x="263651" y="21234"/>
                </a:moveTo>
                <a:lnTo>
                  <a:pt x="131229" y="21234"/>
                </a:lnTo>
                <a:lnTo>
                  <a:pt x="182513" y="19561"/>
                </a:lnTo>
                <a:lnTo>
                  <a:pt x="224462" y="15003"/>
                </a:lnTo>
                <a:lnTo>
                  <a:pt x="252901" y="8252"/>
                </a:lnTo>
                <a:lnTo>
                  <a:pt x="263651" y="0"/>
                </a:lnTo>
                <a:lnTo>
                  <a:pt x="263651" y="21234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00783" y="3380232"/>
            <a:ext cx="269748" cy="487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96897" y="3376879"/>
            <a:ext cx="276250" cy="1828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44510" y="2599042"/>
            <a:ext cx="950087" cy="950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653006" y="1957634"/>
            <a:ext cx="330200" cy="140970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750"/>
              </a:spcBef>
            </a:pPr>
            <a:r>
              <a:rPr dirty="0" sz="2800" spc="-5"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4800" spc="-20" b="1">
                <a:solidFill>
                  <a:srgbClr val="FFFFFF"/>
                </a:solidFill>
                <a:latin typeface="黑体"/>
                <a:cs typeface="黑体"/>
              </a:rPr>
              <a:t>+</a:t>
            </a:r>
            <a:endParaRPr sz="4800">
              <a:latin typeface="黑体"/>
              <a:cs typeface="黑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33547" y="1991378"/>
            <a:ext cx="330200" cy="131635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480"/>
              </a:spcBef>
            </a:pPr>
            <a:r>
              <a:rPr dirty="0" sz="2800" spc="-5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4800">
                <a:solidFill>
                  <a:srgbClr val="FFFFFF"/>
                </a:solidFill>
                <a:latin typeface="黑体"/>
                <a:cs typeface="黑体"/>
              </a:rPr>
              <a:t>-</a:t>
            </a:r>
            <a:endParaRPr sz="4800">
              <a:latin typeface="黑体"/>
              <a:cs typeface="黑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62626" y="1985469"/>
            <a:ext cx="335280" cy="132207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2800" spc="-5"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690"/>
              </a:spcBef>
            </a:pPr>
            <a:r>
              <a:rPr dirty="0" sz="4800">
                <a:solidFill>
                  <a:srgbClr val="FFFFFF"/>
                </a:solidFill>
                <a:latin typeface="黑体"/>
                <a:cs typeface="黑体"/>
              </a:rPr>
              <a:t>+</a:t>
            </a:r>
            <a:endParaRPr sz="4800">
              <a:latin typeface="黑体"/>
              <a:cs typeface="黑体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57315" y="4785359"/>
            <a:ext cx="4699000" cy="1252855"/>
          </a:xfrm>
          <a:custGeom>
            <a:avLst/>
            <a:gdLst/>
            <a:ahLst/>
            <a:cxnLst/>
            <a:rect l="l" t="t" r="r" b="b"/>
            <a:pathLst>
              <a:path w="4699000" h="1252854">
                <a:moveTo>
                  <a:pt x="4489704" y="1249679"/>
                </a:moveTo>
                <a:lnTo>
                  <a:pt x="208787" y="1249679"/>
                </a:lnTo>
                <a:lnTo>
                  <a:pt x="160852" y="1244004"/>
                </a:lnTo>
                <a:lnTo>
                  <a:pt x="116888" y="1228215"/>
                </a:lnTo>
                <a:lnTo>
                  <a:pt x="78135" y="1203550"/>
                </a:lnTo>
                <a:lnTo>
                  <a:pt x="45835" y="1171248"/>
                </a:lnTo>
                <a:lnTo>
                  <a:pt x="21256" y="1132611"/>
                </a:lnTo>
                <a:lnTo>
                  <a:pt x="5587" y="1088793"/>
                </a:lnTo>
                <a:lnTo>
                  <a:pt x="88" y="1041069"/>
                </a:lnTo>
                <a:lnTo>
                  <a:pt x="0" y="208787"/>
                </a:lnTo>
                <a:lnTo>
                  <a:pt x="5531" y="160961"/>
                </a:lnTo>
                <a:lnTo>
                  <a:pt x="21223" y="117071"/>
                </a:lnTo>
                <a:lnTo>
                  <a:pt x="45839" y="78356"/>
                </a:lnTo>
                <a:lnTo>
                  <a:pt x="78142" y="46054"/>
                </a:lnTo>
                <a:lnTo>
                  <a:pt x="116892" y="21402"/>
                </a:lnTo>
                <a:lnTo>
                  <a:pt x="160853" y="5638"/>
                </a:lnTo>
                <a:lnTo>
                  <a:pt x="208787" y="0"/>
                </a:lnTo>
                <a:lnTo>
                  <a:pt x="4489704" y="0"/>
                </a:lnTo>
                <a:lnTo>
                  <a:pt x="4537619" y="5638"/>
                </a:lnTo>
                <a:lnTo>
                  <a:pt x="4581568" y="21402"/>
                </a:lnTo>
                <a:lnTo>
                  <a:pt x="4620312" y="46054"/>
                </a:lnTo>
                <a:lnTo>
                  <a:pt x="4652614" y="78356"/>
                </a:lnTo>
                <a:lnTo>
                  <a:pt x="4677237" y="117071"/>
                </a:lnTo>
                <a:lnTo>
                  <a:pt x="4692942" y="160961"/>
                </a:lnTo>
                <a:lnTo>
                  <a:pt x="4698492" y="208787"/>
                </a:lnTo>
                <a:lnTo>
                  <a:pt x="4698492" y="728472"/>
                </a:lnTo>
                <a:lnTo>
                  <a:pt x="4698352" y="1040891"/>
                </a:lnTo>
                <a:lnTo>
                  <a:pt x="4698471" y="1041069"/>
                </a:lnTo>
                <a:lnTo>
                  <a:pt x="4692942" y="1088681"/>
                </a:lnTo>
                <a:lnTo>
                  <a:pt x="4677237" y="1132546"/>
                </a:lnTo>
                <a:lnTo>
                  <a:pt x="4652581" y="1171281"/>
                </a:lnTo>
                <a:lnTo>
                  <a:pt x="4620290" y="1203564"/>
                </a:lnTo>
                <a:lnTo>
                  <a:pt x="4581556" y="1228219"/>
                </a:lnTo>
                <a:lnTo>
                  <a:pt x="4537615" y="1244004"/>
                </a:lnTo>
                <a:lnTo>
                  <a:pt x="4489704" y="1249679"/>
                </a:lnTo>
                <a:close/>
              </a:path>
              <a:path w="4699000" h="1252854">
                <a:moveTo>
                  <a:pt x="4698472" y="1041057"/>
                </a:moveTo>
                <a:lnTo>
                  <a:pt x="4698492" y="1040891"/>
                </a:lnTo>
                <a:lnTo>
                  <a:pt x="4698472" y="1041057"/>
                </a:lnTo>
                <a:close/>
              </a:path>
              <a:path w="4699000" h="1252854">
                <a:moveTo>
                  <a:pt x="2336291" y="1252727"/>
                </a:moveTo>
                <a:lnTo>
                  <a:pt x="783336" y="1249679"/>
                </a:lnTo>
                <a:lnTo>
                  <a:pt x="1958339" y="1249679"/>
                </a:lnTo>
                <a:lnTo>
                  <a:pt x="2336291" y="125272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51118" y="4779390"/>
            <a:ext cx="4711065" cy="1264920"/>
          </a:xfrm>
          <a:custGeom>
            <a:avLst/>
            <a:gdLst/>
            <a:ahLst/>
            <a:cxnLst/>
            <a:rect l="l" t="t" r="r" b="b"/>
            <a:pathLst>
              <a:path w="4711065" h="1264920">
                <a:moveTo>
                  <a:pt x="1963902" y="1261110"/>
                </a:moveTo>
                <a:lnTo>
                  <a:pt x="203377" y="1261110"/>
                </a:lnTo>
                <a:lnTo>
                  <a:pt x="197916" y="1259839"/>
                </a:lnTo>
                <a:lnTo>
                  <a:pt x="192455" y="1259839"/>
                </a:lnTo>
                <a:lnTo>
                  <a:pt x="181762" y="1258569"/>
                </a:lnTo>
                <a:lnTo>
                  <a:pt x="171196" y="1256030"/>
                </a:lnTo>
                <a:lnTo>
                  <a:pt x="160820" y="1254760"/>
                </a:lnTo>
                <a:lnTo>
                  <a:pt x="150634" y="1250950"/>
                </a:lnTo>
                <a:lnTo>
                  <a:pt x="140665" y="1248410"/>
                </a:lnTo>
                <a:lnTo>
                  <a:pt x="130924" y="1244600"/>
                </a:lnTo>
                <a:lnTo>
                  <a:pt x="94487" y="1224280"/>
                </a:lnTo>
                <a:lnTo>
                  <a:pt x="62750" y="1197610"/>
                </a:lnTo>
                <a:lnTo>
                  <a:pt x="36563" y="1165860"/>
                </a:lnTo>
                <a:lnTo>
                  <a:pt x="30987" y="1158239"/>
                </a:lnTo>
                <a:lnTo>
                  <a:pt x="25819" y="1148080"/>
                </a:lnTo>
                <a:lnTo>
                  <a:pt x="21082" y="1139189"/>
                </a:lnTo>
                <a:lnTo>
                  <a:pt x="16789" y="1130300"/>
                </a:lnTo>
                <a:lnTo>
                  <a:pt x="4292" y="1089660"/>
                </a:lnTo>
                <a:lnTo>
                  <a:pt x="0" y="1051560"/>
                </a:lnTo>
                <a:lnTo>
                  <a:pt x="0" y="208279"/>
                </a:lnTo>
                <a:lnTo>
                  <a:pt x="4292" y="170179"/>
                </a:lnTo>
                <a:lnTo>
                  <a:pt x="16789" y="130810"/>
                </a:lnTo>
                <a:lnTo>
                  <a:pt x="21082" y="120650"/>
                </a:lnTo>
                <a:lnTo>
                  <a:pt x="42545" y="85089"/>
                </a:lnTo>
                <a:lnTo>
                  <a:pt x="70205" y="54610"/>
                </a:lnTo>
                <a:lnTo>
                  <a:pt x="103200" y="30479"/>
                </a:lnTo>
                <a:lnTo>
                  <a:pt x="150634" y="8889"/>
                </a:lnTo>
                <a:lnTo>
                  <a:pt x="192455" y="0"/>
                </a:lnTo>
                <a:lnTo>
                  <a:pt x="4518380" y="0"/>
                </a:lnTo>
                <a:lnTo>
                  <a:pt x="4529074" y="1270"/>
                </a:lnTo>
                <a:lnTo>
                  <a:pt x="4560201" y="8889"/>
                </a:lnTo>
                <a:lnTo>
                  <a:pt x="4570171" y="12700"/>
                </a:lnTo>
                <a:lnTo>
                  <a:pt x="193929" y="12700"/>
                </a:lnTo>
                <a:lnTo>
                  <a:pt x="183514" y="13970"/>
                </a:lnTo>
                <a:lnTo>
                  <a:pt x="183832" y="13970"/>
                </a:lnTo>
                <a:lnTo>
                  <a:pt x="173583" y="16510"/>
                </a:lnTo>
                <a:lnTo>
                  <a:pt x="173901" y="16510"/>
                </a:lnTo>
                <a:lnTo>
                  <a:pt x="168865" y="17779"/>
                </a:lnTo>
                <a:lnTo>
                  <a:pt x="164134" y="17779"/>
                </a:lnTo>
                <a:lnTo>
                  <a:pt x="154254" y="21589"/>
                </a:lnTo>
                <a:lnTo>
                  <a:pt x="154559" y="21589"/>
                </a:lnTo>
                <a:lnTo>
                  <a:pt x="144881" y="24129"/>
                </a:lnTo>
                <a:lnTo>
                  <a:pt x="145186" y="24129"/>
                </a:lnTo>
                <a:lnTo>
                  <a:pt x="135724" y="27939"/>
                </a:lnTo>
                <a:lnTo>
                  <a:pt x="136017" y="27939"/>
                </a:lnTo>
                <a:lnTo>
                  <a:pt x="126796" y="31750"/>
                </a:lnTo>
                <a:lnTo>
                  <a:pt x="127076" y="31750"/>
                </a:lnTo>
                <a:lnTo>
                  <a:pt x="118097" y="36829"/>
                </a:lnTo>
                <a:lnTo>
                  <a:pt x="118376" y="36829"/>
                </a:lnTo>
                <a:lnTo>
                  <a:pt x="111833" y="40639"/>
                </a:lnTo>
                <a:lnTo>
                  <a:pt x="109918" y="40639"/>
                </a:lnTo>
                <a:lnTo>
                  <a:pt x="101473" y="46989"/>
                </a:lnTo>
                <a:lnTo>
                  <a:pt x="101726" y="46989"/>
                </a:lnTo>
                <a:lnTo>
                  <a:pt x="93573" y="52070"/>
                </a:lnTo>
                <a:lnTo>
                  <a:pt x="93814" y="52070"/>
                </a:lnTo>
                <a:lnTo>
                  <a:pt x="85953" y="58420"/>
                </a:lnTo>
                <a:lnTo>
                  <a:pt x="86182" y="58420"/>
                </a:lnTo>
                <a:lnTo>
                  <a:pt x="78625" y="64770"/>
                </a:lnTo>
                <a:lnTo>
                  <a:pt x="78854" y="64770"/>
                </a:lnTo>
                <a:lnTo>
                  <a:pt x="71628" y="71120"/>
                </a:lnTo>
                <a:lnTo>
                  <a:pt x="71843" y="71120"/>
                </a:lnTo>
                <a:lnTo>
                  <a:pt x="66097" y="77470"/>
                </a:lnTo>
                <a:lnTo>
                  <a:pt x="65150" y="77470"/>
                </a:lnTo>
                <a:lnTo>
                  <a:pt x="58610" y="85089"/>
                </a:lnTo>
                <a:lnTo>
                  <a:pt x="58800" y="85089"/>
                </a:lnTo>
                <a:lnTo>
                  <a:pt x="52628" y="92710"/>
                </a:lnTo>
                <a:lnTo>
                  <a:pt x="52806" y="92710"/>
                </a:lnTo>
                <a:lnTo>
                  <a:pt x="47831" y="100329"/>
                </a:lnTo>
                <a:lnTo>
                  <a:pt x="47180" y="100329"/>
                </a:lnTo>
                <a:lnTo>
                  <a:pt x="41757" y="109220"/>
                </a:lnTo>
                <a:lnTo>
                  <a:pt x="41922" y="109220"/>
                </a:lnTo>
                <a:lnTo>
                  <a:pt x="36906" y="118110"/>
                </a:lnTo>
                <a:lnTo>
                  <a:pt x="37058" y="118110"/>
                </a:lnTo>
                <a:lnTo>
                  <a:pt x="33117" y="125729"/>
                </a:lnTo>
                <a:lnTo>
                  <a:pt x="32600" y="125729"/>
                </a:lnTo>
                <a:lnTo>
                  <a:pt x="28944" y="134620"/>
                </a:lnTo>
                <a:lnTo>
                  <a:pt x="28549" y="134620"/>
                </a:lnTo>
                <a:lnTo>
                  <a:pt x="24828" y="144779"/>
                </a:lnTo>
                <a:lnTo>
                  <a:pt x="21653" y="153670"/>
                </a:lnTo>
                <a:lnTo>
                  <a:pt x="18948" y="163829"/>
                </a:lnTo>
                <a:lnTo>
                  <a:pt x="16700" y="172720"/>
                </a:lnTo>
                <a:lnTo>
                  <a:pt x="14935" y="182879"/>
                </a:lnTo>
                <a:lnTo>
                  <a:pt x="13665" y="193039"/>
                </a:lnTo>
                <a:lnTo>
                  <a:pt x="13233" y="198120"/>
                </a:lnTo>
                <a:lnTo>
                  <a:pt x="12890" y="203200"/>
                </a:lnTo>
                <a:lnTo>
                  <a:pt x="12700" y="208279"/>
                </a:lnTo>
                <a:lnTo>
                  <a:pt x="12700" y="1051560"/>
                </a:lnTo>
                <a:lnTo>
                  <a:pt x="12903" y="1056639"/>
                </a:lnTo>
                <a:lnTo>
                  <a:pt x="13233" y="1061719"/>
                </a:lnTo>
                <a:lnTo>
                  <a:pt x="13690" y="1066800"/>
                </a:lnTo>
                <a:lnTo>
                  <a:pt x="14986" y="1076960"/>
                </a:lnTo>
                <a:lnTo>
                  <a:pt x="16763" y="1087119"/>
                </a:lnTo>
                <a:lnTo>
                  <a:pt x="19024" y="1097280"/>
                </a:lnTo>
                <a:lnTo>
                  <a:pt x="21755" y="1106169"/>
                </a:lnTo>
                <a:lnTo>
                  <a:pt x="24930" y="1116330"/>
                </a:lnTo>
                <a:lnTo>
                  <a:pt x="25293" y="1116330"/>
                </a:lnTo>
                <a:lnTo>
                  <a:pt x="28549" y="1125219"/>
                </a:lnTo>
                <a:lnTo>
                  <a:pt x="32600" y="1134110"/>
                </a:lnTo>
                <a:lnTo>
                  <a:pt x="32461" y="1134110"/>
                </a:lnTo>
                <a:lnTo>
                  <a:pt x="37058" y="1143000"/>
                </a:lnTo>
                <a:lnTo>
                  <a:pt x="36906" y="1143000"/>
                </a:lnTo>
                <a:lnTo>
                  <a:pt x="41922" y="1150619"/>
                </a:lnTo>
                <a:lnTo>
                  <a:pt x="41757" y="1150619"/>
                </a:lnTo>
                <a:lnTo>
                  <a:pt x="47180" y="1159510"/>
                </a:lnTo>
                <a:lnTo>
                  <a:pt x="47002" y="1159510"/>
                </a:lnTo>
                <a:lnTo>
                  <a:pt x="52806" y="1167130"/>
                </a:lnTo>
                <a:lnTo>
                  <a:pt x="52628" y="1167130"/>
                </a:lnTo>
                <a:lnTo>
                  <a:pt x="58800" y="1174750"/>
                </a:lnTo>
                <a:lnTo>
                  <a:pt x="58610" y="1174750"/>
                </a:lnTo>
                <a:lnTo>
                  <a:pt x="65150" y="1182369"/>
                </a:lnTo>
                <a:lnTo>
                  <a:pt x="64947" y="1182369"/>
                </a:lnTo>
                <a:lnTo>
                  <a:pt x="71843" y="1188719"/>
                </a:lnTo>
                <a:lnTo>
                  <a:pt x="71628" y="1188719"/>
                </a:lnTo>
                <a:lnTo>
                  <a:pt x="78854" y="1196339"/>
                </a:lnTo>
                <a:lnTo>
                  <a:pt x="79885" y="1196339"/>
                </a:lnTo>
                <a:lnTo>
                  <a:pt x="86182" y="1202689"/>
                </a:lnTo>
                <a:lnTo>
                  <a:pt x="87525" y="1202689"/>
                </a:lnTo>
                <a:lnTo>
                  <a:pt x="93814" y="1207769"/>
                </a:lnTo>
                <a:lnTo>
                  <a:pt x="93573" y="1207769"/>
                </a:lnTo>
                <a:lnTo>
                  <a:pt x="101726" y="1214119"/>
                </a:lnTo>
                <a:lnTo>
                  <a:pt x="101473" y="1214119"/>
                </a:lnTo>
                <a:lnTo>
                  <a:pt x="109918" y="1219200"/>
                </a:lnTo>
                <a:lnTo>
                  <a:pt x="109651" y="1219200"/>
                </a:lnTo>
                <a:lnTo>
                  <a:pt x="118376" y="1224280"/>
                </a:lnTo>
                <a:lnTo>
                  <a:pt x="118097" y="1224280"/>
                </a:lnTo>
                <a:lnTo>
                  <a:pt x="127076" y="1228089"/>
                </a:lnTo>
                <a:lnTo>
                  <a:pt x="126796" y="1228089"/>
                </a:lnTo>
                <a:lnTo>
                  <a:pt x="136017" y="1231900"/>
                </a:lnTo>
                <a:lnTo>
                  <a:pt x="135724" y="1231900"/>
                </a:lnTo>
                <a:lnTo>
                  <a:pt x="145186" y="1235710"/>
                </a:lnTo>
                <a:lnTo>
                  <a:pt x="144881" y="1235710"/>
                </a:lnTo>
                <a:lnTo>
                  <a:pt x="154559" y="1239519"/>
                </a:lnTo>
                <a:lnTo>
                  <a:pt x="154254" y="1239519"/>
                </a:lnTo>
                <a:lnTo>
                  <a:pt x="164134" y="1242060"/>
                </a:lnTo>
                <a:lnTo>
                  <a:pt x="163830" y="1242060"/>
                </a:lnTo>
                <a:lnTo>
                  <a:pt x="173901" y="1244600"/>
                </a:lnTo>
                <a:lnTo>
                  <a:pt x="173583" y="1244600"/>
                </a:lnTo>
                <a:lnTo>
                  <a:pt x="183832" y="1245869"/>
                </a:lnTo>
                <a:lnTo>
                  <a:pt x="183514" y="1245869"/>
                </a:lnTo>
                <a:lnTo>
                  <a:pt x="193929" y="1247139"/>
                </a:lnTo>
                <a:lnTo>
                  <a:pt x="198805" y="1247139"/>
                </a:lnTo>
                <a:lnTo>
                  <a:pt x="204101" y="1248410"/>
                </a:lnTo>
                <a:lnTo>
                  <a:pt x="789343" y="1248410"/>
                </a:lnTo>
                <a:lnTo>
                  <a:pt x="1913112" y="1251166"/>
                </a:lnTo>
                <a:lnTo>
                  <a:pt x="1913064" y="1259839"/>
                </a:lnTo>
                <a:lnTo>
                  <a:pt x="1963905" y="1260441"/>
                </a:lnTo>
                <a:lnTo>
                  <a:pt x="1963902" y="1261110"/>
                </a:lnTo>
                <a:close/>
              </a:path>
              <a:path w="4711065" h="1264920">
                <a:moveTo>
                  <a:pt x="4547006" y="19050"/>
                </a:moveTo>
                <a:lnTo>
                  <a:pt x="4536935" y="16510"/>
                </a:lnTo>
                <a:lnTo>
                  <a:pt x="4537252" y="16510"/>
                </a:lnTo>
                <a:lnTo>
                  <a:pt x="4527003" y="13970"/>
                </a:lnTo>
                <a:lnTo>
                  <a:pt x="4527321" y="13970"/>
                </a:lnTo>
                <a:lnTo>
                  <a:pt x="4516907" y="12700"/>
                </a:lnTo>
                <a:lnTo>
                  <a:pt x="4570171" y="12700"/>
                </a:lnTo>
                <a:lnTo>
                  <a:pt x="4583078" y="17779"/>
                </a:lnTo>
                <a:lnTo>
                  <a:pt x="4546701" y="17779"/>
                </a:lnTo>
                <a:lnTo>
                  <a:pt x="4547006" y="19050"/>
                </a:lnTo>
                <a:close/>
              </a:path>
              <a:path w="4711065" h="1264920">
                <a:moveTo>
                  <a:pt x="163830" y="19050"/>
                </a:moveTo>
                <a:lnTo>
                  <a:pt x="164134" y="17779"/>
                </a:lnTo>
                <a:lnTo>
                  <a:pt x="168865" y="17779"/>
                </a:lnTo>
                <a:lnTo>
                  <a:pt x="163830" y="19050"/>
                </a:lnTo>
                <a:close/>
              </a:path>
              <a:path w="4711065" h="1264920">
                <a:moveTo>
                  <a:pt x="4601184" y="41910"/>
                </a:moveTo>
                <a:lnTo>
                  <a:pt x="4592459" y="36829"/>
                </a:lnTo>
                <a:lnTo>
                  <a:pt x="4592739" y="36829"/>
                </a:lnTo>
                <a:lnTo>
                  <a:pt x="4583760" y="31750"/>
                </a:lnTo>
                <a:lnTo>
                  <a:pt x="4584039" y="31750"/>
                </a:lnTo>
                <a:lnTo>
                  <a:pt x="4574819" y="27939"/>
                </a:lnTo>
                <a:lnTo>
                  <a:pt x="4575111" y="27939"/>
                </a:lnTo>
                <a:lnTo>
                  <a:pt x="4565650" y="24129"/>
                </a:lnTo>
                <a:lnTo>
                  <a:pt x="4565954" y="24129"/>
                </a:lnTo>
                <a:lnTo>
                  <a:pt x="4556277" y="21589"/>
                </a:lnTo>
                <a:lnTo>
                  <a:pt x="4556582" y="21589"/>
                </a:lnTo>
                <a:lnTo>
                  <a:pt x="4546701" y="17779"/>
                </a:lnTo>
                <a:lnTo>
                  <a:pt x="4583078" y="17779"/>
                </a:lnTo>
                <a:lnTo>
                  <a:pt x="4623074" y="40639"/>
                </a:lnTo>
                <a:lnTo>
                  <a:pt x="4600917" y="40639"/>
                </a:lnTo>
                <a:lnTo>
                  <a:pt x="4601184" y="41910"/>
                </a:lnTo>
                <a:close/>
              </a:path>
              <a:path w="4711065" h="1264920">
                <a:moveTo>
                  <a:pt x="109651" y="41910"/>
                </a:moveTo>
                <a:lnTo>
                  <a:pt x="109918" y="40639"/>
                </a:lnTo>
                <a:lnTo>
                  <a:pt x="111833" y="40639"/>
                </a:lnTo>
                <a:lnTo>
                  <a:pt x="109651" y="41910"/>
                </a:lnTo>
                <a:close/>
              </a:path>
              <a:path w="4711065" h="1264920">
                <a:moveTo>
                  <a:pt x="4645888" y="78739"/>
                </a:moveTo>
                <a:lnTo>
                  <a:pt x="4638992" y="71120"/>
                </a:lnTo>
                <a:lnTo>
                  <a:pt x="4639208" y="71120"/>
                </a:lnTo>
                <a:lnTo>
                  <a:pt x="4631982" y="64770"/>
                </a:lnTo>
                <a:lnTo>
                  <a:pt x="4632210" y="64770"/>
                </a:lnTo>
                <a:lnTo>
                  <a:pt x="4624654" y="58420"/>
                </a:lnTo>
                <a:lnTo>
                  <a:pt x="4624882" y="58420"/>
                </a:lnTo>
                <a:lnTo>
                  <a:pt x="4617021" y="52070"/>
                </a:lnTo>
                <a:lnTo>
                  <a:pt x="4617275" y="52070"/>
                </a:lnTo>
                <a:lnTo>
                  <a:pt x="4609109" y="46989"/>
                </a:lnTo>
                <a:lnTo>
                  <a:pt x="4609363" y="46989"/>
                </a:lnTo>
                <a:lnTo>
                  <a:pt x="4600917" y="40639"/>
                </a:lnTo>
                <a:lnTo>
                  <a:pt x="4623074" y="40639"/>
                </a:lnTo>
                <a:lnTo>
                  <a:pt x="4655185" y="69850"/>
                </a:lnTo>
                <a:lnTo>
                  <a:pt x="4661928" y="77470"/>
                </a:lnTo>
                <a:lnTo>
                  <a:pt x="4645685" y="77470"/>
                </a:lnTo>
                <a:lnTo>
                  <a:pt x="4645888" y="78739"/>
                </a:lnTo>
                <a:close/>
              </a:path>
              <a:path w="4711065" h="1264920">
                <a:moveTo>
                  <a:pt x="64947" y="78739"/>
                </a:moveTo>
                <a:lnTo>
                  <a:pt x="65150" y="77470"/>
                </a:lnTo>
                <a:lnTo>
                  <a:pt x="66097" y="77470"/>
                </a:lnTo>
                <a:lnTo>
                  <a:pt x="64947" y="78739"/>
                </a:lnTo>
                <a:close/>
              </a:path>
              <a:path w="4711065" h="1264920">
                <a:moveTo>
                  <a:pt x="4663833" y="101600"/>
                </a:moveTo>
                <a:lnTo>
                  <a:pt x="4658029" y="92710"/>
                </a:lnTo>
                <a:lnTo>
                  <a:pt x="4658207" y="92710"/>
                </a:lnTo>
                <a:lnTo>
                  <a:pt x="4652035" y="85089"/>
                </a:lnTo>
                <a:lnTo>
                  <a:pt x="4652225" y="85089"/>
                </a:lnTo>
                <a:lnTo>
                  <a:pt x="4645685" y="77470"/>
                </a:lnTo>
                <a:lnTo>
                  <a:pt x="4661928" y="77470"/>
                </a:lnTo>
                <a:lnTo>
                  <a:pt x="4668291" y="85089"/>
                </a:lnTo>
                <a:lnTo>
                  <a:pt x="4674273" y="93979"/>
                </a:lnTo>
                <a:lnTo>
                  <a:pt x="4678255" y="100329"/>
                </a:lnTo>
                <a:lnTo>
                  <a:pt x="4663655" y="100329"/>
                </a:lnTo>
                <a:lnTo>
                  <a:pt x="4663833" y="101600"/>
                </a:lnTo>
                <a:close/>
              </a:path>
              <a:path w="4711065" h="1264920">
                <a:moveTo>
                  <a:pt x="47002" y="101600"/>
                </a:moveTo>
                <a:lnTo>
                  <a:pt x="47180" y="100329"/>
                </a:lnTo>
                <a:lnTo>
                  <a:pt x="47831" y="100329"/>
                </a:lnTo>
                <a:lnTo>
                  <a:pt x="47002" y="101600"/>
                </a:lnTo>
                <a:close/>
              </a:path>
              <a:path w="4711065" h="1264920">
                <a:moveTo>
                  <a:pt x="4678375" y="127000"/>
                </a:moveTo>
                <a:lnTo>
                  <a:pt x="4673777" y="118110"/>
                </a:lnTo>
                <a:lnTo>
                  <a:pt x="4673930" y="118110"/>
                </a:lnTo>
                <a:lnTo>
                  <a:pt x="4668913" y="109220"/>
                </a:lnTo>
                <a:lnTo>
                  <a:pt x="4669078" y="109220"/>
                </a:lnTo>
                <a:lnTo>
                  <a:pt x="4663655" y="100329"/>
                </a:lnTo>
                <a:lnTo>
                  <a:pt x="4678255" y="100329"/>
                </a:lnTo>
                <a:lnTo>
                  <a:pt x="4679848" y="102870"/>
                </a:lnTo>
                <a:lnTo>
                  <a:pt x="4685017" y="111760"/>
                </a:lnTo>
                <a:lnTo>
                  <a:pt x="4689754" y="120650"/>
                </a:lnTo>
                <a:lnTo>
                  <a:pt x="4691900" y="125729"/>
                </a:lnTo>
                <a:lnTo>
                  <a:pt x="4678235" y="125729"/>
                </a:lnTo>
                <a:lnTo>
                  <a:pt x="4678375" y="127000"/>
                </a:lnTo>
                <a:close/>
              </a:path>
              <a:path w="4711065" h="1264920">
                <a:moveTo>
                  <a:pt x="32461" y="127000"/>
                </a:moveTo>
                <a:lnTo>
                  <a:pt x="32600" y="125729"/>
                </a:lnTo>
                <a:lnTo>
                  <a:pt x="33117" y="125729"/>
                </a:lnTo>
                <a:lnTo>
                  <a:pt x="32461" y="127000"/>
                </a:lnTo>
                <a:close/>
              </a:path>
              <a:path w="4711065" h="1264920">
                <a:moveTo>
                  <a:pt x="4682413" y="135889"/>
                </a:moveTo>
                <a:lnTo>
                  <a:pt x="4678235" y="125729"/>
                </a:lnTo>
                <a:lnTo>
                  <a:pt x="4691900" y="125729"/>
                </a:lnTo>
                <a:lnTo>
                  <a:pt x="4694047" y="130810"/>
                </a:lnTo>
                <a:lnTo>
                  <a:pt x="4695690" y="134620"/>
                </a:lnTo>
                <a:lnTo>
                  <a:pt x="4682286" y="134620"/>
                </a:lnTo>
                <a:lnTo>
                  <a:pt x="4682413" y="135889"/>
                </a:lnTo>
                <a:close/>
              </a:path>
              <a:path w="4711065" h="1264920">
                <a:moveTo>
                  <a:pt x="28422" y="135889"/>
                </a:moveTo>
                <a:lnTo>
                  <a:pt x="28549" y="134620"/>
                </a:lnTo>
                <a:lnTo>
                  <a:pt x="28944" y="134620"/>
                </a:lnTo>
                <a:lnTo>
                  <a:pt x="28422" y="135889"/>
                </a:lnTo>
                <a:close/>
              </a:path>
              <a:path w="4711065" h="1264920">
                <a:moveTo>
                  <a:pt x="4699149" y="1116330"/>
                </a:moveTo>
                <a:lnTo>
                  <a:pt x="4685906" y="1116330"/>
                </a:lnTo>
                <a:lnTo>
                  <a:pt x="4689182" y="1106169"/>
                </a:lnTo>
                <a:lnTo>
                  <a:pt x="4691888" y="1097280"/>
                </a:lnTo>
                <a:lnTo>
                  <a:pt x="4694135" y="1087119"/>
                </a:lnTo>
                <a:lnTo>
                  <a:pt x="4695901" y="1076960"/>
                </a:lnTo>
                <a:lnTo>
                  <a:pt x="4697171" y="1066800"/>
                </a:lnTo>
                <a:lnTo>
                  <a:pt x="4697615" y="1061719"/>
                </a:lnTo>
                <a:lnTo>
                  <a:pt x="4697945" y="1056639"/>
                </a:lnTo>
                <a:lnTo>
                  <a:pt x="4698136" y="1051560"/>
                </a:lnTo>
                <a:lnTo>
                  <a:pt x="4698136" y="208279"/>
                </a:lnTo>
                <a:lnTo>
                  <a:pt x="4697933" y="203200"/>
                </a:lnTo>
                <a:lnTo>
                  <a:pt x="4697603" y="198120"/>
                </a:lnTo>
                <a:lnTo>
                  <a:pt x="4697145" y="193039"/>
                </a:lnTo>
                <a:lnTo>
                  <a:pt x="4695850" y="182879"/>
                </a:lnTo>
                <a:lnTo>
                  <a:pt x="4694072" y="172720"/>
                </a:lnTo>
                <a:lnTo>
                  <a:pt x="4691811" y="163829"/>
                </a:lnTo>
                <a:lnTo>
                  <a:pt x="4689081" y="153670"/>
                </a:lnTo>
                <a:lnTo>
                  <a:pt x="4685906" y="144779"/>
                </a:lnTo>
                <a:lnTo>
                  <a:pt x="4682286" y="134620"/>
                </a:lnTo>
                <a:lnTo>
                  <a:pt x="4695690" y="134620"/>
                </a:lnTo>
                <a:lnTo>
                  <a:pt x="4708436" y="181610"/>
                </a:lnTo>
                <a:lnTo>
                  <a:pt x="4710836" y="208279"/>
                </a:lnTo>
                <a:lnTo>
                  <a:pt x="4710836" y="1051560"/>
                </a:lnTo>
                <a:lnTo>
                  <a:pt x="4706543" y="1089660"/>
                </a:lnTo>
                <a:lnTo>
                  <a:pt x="4701260" y="1109980"/>
                </a:lnTo>
                <a:lnTo>
                  <a:pt x="4699149" y="1116330"/>
                </a:lnTo>
                <a:close/>
              </a:path>
              <a:path w="4711065" h="1264920">
                <a:moveTo>
                  <a:pt x="25293" y="1116330"/>
                </a:moveTo>
                <a:lnTo>
                  <a:pt x="24930" y="1116330"/>
                </a:lnTo>
                <a:lnTo>
                  <a:pt x="24828" y="1115060"/>
                </a:lnTo>
                <a:lnTo>
                  <a:pt x="25293" y="1116330"/>
                </a:lnTo>
                <a:close/>
              </a:path>
              <a:path w="4711065" h="1264920">
                <a:moveTo>
                  <a:pt x="4649268" y="1196339"/>
                </a:moveTo>
                <a:lnTo>
                  <a:pt x="4631982" y="1196339"/>
                </a:lnTo>
                <a:lnTo>
                  <a:pt x="4639208" y="1188719"/>
                </a:lnTo>
                <a:lnTo>
                  <a:pt x="4638992" y="1188719"/>
                </a:lnTo>
                <a:lnTo>
                  <a:pt x="4645888" y="1182369"/>
                </a:lnTo>
                <a:lnTo>
                  <a:pt x="4645685" y="1182369"/>
                </a:lnTo>
                <a:lnTo>
                  <a:pt x="4652225" y="1174750"/>
                </a:lnTo>
                <a:lnTo>
                  <a:pt x="4652035" y="1174750"/>
                </a:lnTo>
                <a:lnTo>
                  <a:pt x="4658207" y="1167130"/>
                </a:lnTo>
                <a:lnTo>
                  <a:pt x="4658029" y="1167130"/>
                </a:lnTo>
                <a:lnTo>
                  <a:pt x="4663833" y="1159510"/>
                </a:lnTo>
                <a:lnTo>
                  <a:pt x="4663655" y="1159510"/>
                </a:lnTo>
                <a:lnTo>
                  <a:pt x="4669078" y="1150619"/>
                </a:lnTo>
                <a:lnTo>
                  <a:pt x="4668913" y="1150619"/>
                </a:lnTo>
                <a:lnTo>
                  <a:pt x="4673930" y="1143000"/>
                </a:lnTo>
                <a:lnTo>
                  <a:pt x="4673777" y="1143000"/>
                </a:lnTo>
                <a:lnTo>
                  <a:pt x="4678375" y="1134110"/>
                </a:lnTo>
                <a:lnTo>
                  <a:pt x="4678235" y="1134110"/>
                </a:lnTo>
                <a:lnTo>
                  <a:pt x="4682413" y="1125219"/>
                </a:lnTo>
                <a:lnTo>
                  <a:pt x="4686020" y="1115060"/>
                </a:lnTo>
                <a:lnTo>
                  <a:pt x="4685906" y="1116330"/>
                </a:lnTo>
                <a:lnTo>
                  <a:pt x="4699149" y="1116330"/>
                </a:lnTo>
                <a:lnTo>
                  <a:pt x="4697882" y="1120139"/>
                </a:lnTo>
                <a:lnTo>
                  <a:pt x="4694047" y="1130300"/>
                </a:lnTo>
                <a:lnTo>
                  <a:pt x="4689754" y="1139189"/>
                </a:lnTo>
                <a:lnTo>
                  <a:pt x="4685017" y="1148080"/>
                </a:lnTo>
                <a:lnTo>
                  <a:pt x="4679848" y="1158239"/>
                </a:lnTo>
                <a:lnTo>
                  <a:pt x="4674273" y="1165860"/>
                </a:lnTo>
                <a:lnTo>
                  <a:pt x="4668291" y="1174750"/>
                </a:lnTo>
                <a:lnTo>
                  <a:pt x="4661928" y="1182369"/>
                </a:lnTo>
                <a:lnTo>
                  <a:pt x="4655185" y="1189989"/>
                </a:lnTo>
                <a:lnTo>
                  <a:pt x="4649268" y="1196339"/>
                </a:lnTo>
                <a:close/>
              </a:path>
              <a:path w="4711065" h="1264920">
                <a:moveTo>
                  <a:pt x="79885" y="1196339"/>
                </a:moveTo>
                <a:lnTo>
                  <a:pt x="78854" y="1196339"/>
                </a:lnTo>
                <a:lnTo>
                  <a:pt x="78625" y="1195069"/>
                </a:lnTo>
                <a:lnTo>
                  <a:pt x="79885" y="1196339"/>
                </a:lnTo>
                <a:close/>
              </a:path>
              <a:path w="4711065" h="1264920">
                <a:moveTo>
                  <a:pt x="4643115" y="1202689"/>
                </a:moveTo>
                <a:lnTo>
                  <a:pt x="4624654" y="1202689"/>
                </a:lnTo>
                <a:lnTo>
                  <a:pt x="4632210" y="1195069"/>
                </a:lnTo>
                <a:lnTo>
                  <a:pt x="4631982" y="1196339"/>
                </a:lnTo>
                <a:lnTo>
                  <a:pt x="4649268" y="1196339"/>
                </a:lnTo>
                <a:lnTo>
                  <a:pt x="4648085" y="1197610"/>
                </a:lnTo>
                <a:lnTo>
                  <a:pt x="4643115" y="1202689"/>
                </a:lnTo>
                <a:close/>
              </a:path>
              <a:path w="4711065" h="1264920">
                <a:moveTo>
                  <a:pt x="87525" y="1202689"/>
                </a:moveTo>
                <a:lnTo>
                  <a:pt x="86182" y="1202689"/>
                </a:lnTo>
                <a:lnTo>
                  <a:pt x="85953" y="1201419"/>
                </a:lnTo>
                <a:lnTo>
                  <a:pt x="87525" y="1202689"/>
                </a:lnTo>
                <a:close/>
              </a:path>
              <a:path w="4711065" h="1264920">
                <a:moveTo>
                  <a:pt x="4507458" y="1261110"/>
                </a:moveTo>
                <a:lnTo>
                  <a:pt x="2393090" y="1261110"/>
                </a:lnTo>
                <a:lnTo>
                  <a:pt x="2393149" y="1253489"/>
                </a:lnTo>
                <a:lnTo>
                  <a:pt x="2342319" y="1252888"/>
                </a:lnTo>
                <a:lnTo>
                  <a:pt x="2342324" y="1252219"/>
                </a:lnTo>
                <a:lnTo>
                  <a:pt x="1963966" y="1248410"/>
                </a:lnTo>
                <a:lnTo>
                  <a:pt x="4506734" y="1248410"/>
                </a:lnTo>
                <a:lnTo>
                  <a:pt x="4512030" y="1247139"/>
                </a:lnTo>
                <a:lnTo>
                  <a:pt x="4516907" y="1247139"/>
                </a:lnTo>
                <a:lnTo>
                  <a:pt x="4527321" y="1245869"/>
                </a:lnTo>
                <a:lnTo>
                  <a:pt x="4527003" y="1245869"/>
                </a:lnTo>
                <a:lnTo>
                  <a:pt x="4537252" y="1244600"/>
                </a:lnTo>
                <a:lnTo>
                  <a:pt x="4536935" y="1244600"/>
                </a:lnTo>
                <a:lnTo>
                  <a:pt x="4547006" y="1242060"/>
                </a:lnTo>
                <a:lnTo>
                  <a:pt x="4546701" y="1242060"/>
                </a:lnTo>
                <a:lnTo>
                  <a:pt x="4556582" y="1239519"/>
                </a:lnTo>
                <a:lnTo>
                  <a:pt x="4556277" y="1239519"/>
                </a:lnTo>
                <a:lnTo>
                  <a:pt x="4565954" y="1235710"/>
                </a:lnTo>
                <a:lnTo>
                  <a:pt x="4565650" y="1235710"/>
                </a:lnTo>
                <a:lnTo>
                  <a:pt x="4575111" y="1231900"/>
                </a:lnTo>
                <a:lnTo>
                  <a:pt x="4574819" y="1231900"/>
                </a:lnTo>
                <a:lnTo>
                  <a:pt x="4584039" y="1228089"/>
                </a:lnTo>
                <a:lnTo>
                  <a:pt x="4583760" y="1228089"/>
                </a:lnTo>
                <a:lnTo>
                  <a:pt x="4592739" y="1224280"/>
                </a:lnTo>
                <a:lnTo>
                  <a:pt x="4592459" y="1224280"/>
                </a:lnTo>
                <a:lnTo>
                  <a:pt x="4601184" y="1219200"/>
                </a:lnTo>
                <a:lnTo>
                  <a:pt x="4600917" y="1219200"/>
                </a:lnTo>
                <a:lnTo>
                  <a:pt x="4609363" y="1214119"/>
                </a:lnTo>
                <a:lnTo>
                  <a:pt x="4609109" y="1214119"/>
                </a:lnTo>
                <a:lnTo>
                  <a:pt x="4617275" y="1207769"/>
                </a:lnTo>
                <a:lnTo>
                  <a:pt x="4617021" y="1207769"/>
                </a:lnTo>
                <a:lnTo>
                  <a:pt x="4624882" y="1201419"/>
                </a:lnTo>
                <a:lnTo>
                  <a:pt x="4624654" y="1202689"/>
                </a:lnTo>
                <a:lnTo>
                  <a:pt x="4643115" y="1202689"/>
                </a:lnTo>
                <a:lnTo>
                  <a:pt x="4607648" y="1229360"/>
                </a:lnTo>
                <a:lnTo>
                  <a:pt x="4570171" y="1248410"/>
                </a:lnTo>
                <a:lnTo>
                  <a:pt x="4560201" y="1250950"/>
                </a:lnTo>
                <a:lnTo>
                  <a:pt x="4550016" y="1254760"/>
                </a:lnTo>
                <a:lnTo>
                  <a:pt x="4539640" y="1256030"/>
                </a:lnTo>
                <a:lnTo>
                  <a:pt x="4529074" y="1258569"/>
                </a:lnTo>
                <a:lnTo>
                  <a:pt x="4518380" y="1259839"/>
                </a:lnTo>
                <a:lnTo>
                  <a:pt x="4512919" y="1259839"/>
                </a:lnTo>
                <a:lnTo>
                  <a:pt x="4507458" y="1261110"/>
                </a:lnTo>
                <a:close/>
              </a:path>
              <a:path w="4711065" h="1264920">
                <a:moveTo>
                  <a:pt x="1963951" y="1251291"/>
                </a:moveTo>
                <a:lnTo>
                  <a:pt x="1913112" y="1251166"/>
                </a:lnTo>
                <a:lnTo>
                  <a:pt x="1913127" y="1248410"/>
                </a:lnTo>
                <a:lnTo>
                  <a:pt x="1963966" y="1248410"/>
                </a:lnTo>
                <a:lnTo>
                  <a:pt x="1963951" y="1251291"/>
                </a:lnTo>
                <a:close/>
              </a:path>
              <a:path w="4711065" h="1264920">
                <a:moveTo>
                  <a:pt x="2271088" y="1252045"/>
                </a:moveTo>
                <a:lnTo>
                  <a:pt x="1963951" y="1251291"/>
                </a:lnTo>
                <a:lnTo>
                  <a:pt x="1963966" y="1248410"/>
                </a:lnTo>
                <a:lnTo>
                  <a:pt x="2271088" y="1252045"/>
                </a:lnTo>
                <a:close/>
              </a:path>
              <a:path w="4711065" h="1264920">
                <a:moveTo>
                  <a:pt x="1963905" y="1260441"/>
                </a:moveTo>
                <a:lnTo>
                  <a:pt x="1913064" y="1259839"/>
                </a:lnTo>
                <a:lnTo>
                  <a:pt x="1913112" y="1251166"/>
                </a:lnTo>
                <a:lnTo>
                  <a:pt x="1963951" y="1251291"/>
                </a:lnTo>
                <a:lnTo>
                  <a:pt x="1963905" y="1260441"/>
                </a:lnTo>
                <a:close/>
              </a:path>
              <a:path w="4711065" h="1264920">
                <a:moveTo>
                  <a:pt x="2342236" y="1264799"/>
                </a:moveTo>
                <a:lnTo>
                  <a:pt x="1963905" y="1260441"/>
                </a:lnTo>
                <a:lnTo>
                  <a:pt x="1963951" y="1251291"/>
                </a:lnTo>
                <a:lnTo>
                  <a:pt x="2342319" y="1252888"/>
                </a:lnTo>
                <a:lnTo>
                  <a:pt x="2342236" y="1264799"/>
                </a:lnTo>
                <a:close/>
              </a:path>
              <a:path w="4711065" h="1264920">
                <a:moveTo>
                  <a:pt x="2342319" y="1252888"/>
                </a:moveTo>
                <a:lnTo>
                  <a:pt x="2271088" y="1252045"/>
                </a:lnTo>
                <a:lnTo>
                  <a:pt x="2342324" y="1252219"/>
                </a:lnTo>
                <a:lnTo>
                  <a:pt x="2342319" y="1252888"/>
                </a:lnTo>
                <a:close/>
              </a:path>
              <a:path w="4711065" h="1264920">
                <a:moveTo>
                  <a:pt x="2393061" y="1264919"/>
                </a:moveTo>
                <a:lnTo>
                  <a:pt x="2342236" y="1264799"/>
                </a:lnTo>
                <a:lnTo>
                  <a:pt x="2342319" y="1252888"/>
                </a:lnTo>
                <a:lnTo>
                  <a:pt x="2393149" y="1253489"/>
                </a:lnTo>
                <a:lnTo>
                  <a:pt x="2393061" y="1264919"/>
                </a:lnTo>
                <a:close/>
              </a:path>
              <a:path w="4711065" h="1264920">
                <a:moveTo>
                  <a:pt x="2329473" y="1264768"/>
                </a:moveTo>
                <a:lnTo>
                  <a:pt x="789317" y="1261110"/>
                </a:lnTo>
                <a:lnTo>
                  <a:pt x="1963902" y="1261110"/>
                </a:lnTo>
                <a:lnTo>
                  <a:pt x="1963905" y="1260441"/>
                </a:lnTo>
                <a:lnTo>
                  <a:pt x="2329473" y="1264768"/>
                </a:lnTo>
                <a:close/>
              </a:path>
              <a:path w="4711065" h="1264920">
                <a:moveTo>
                  <a:pt x="2342235" y="1264919"/>
                </a:moveTo>
                <a:lnTo>
                  <a:pt x="2329473" y="1264768"/>
                </a:lnTo>
                <a:lnTo>
                  <a:pt x="2342236" y="126479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097104" y="5143246"/>
            <a:ext cx="4647565" cy="87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112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华文楷体"/>
                <a:cs typeface="华文楷体"/>
              </a:rPr>
              <a:t>能否用金属的微观结</a:t>
            </a:r>
            <a:r>
              <a:rPr dirty="0" sz="2800" spc="-5">
                <a:latin typeface="华文楷体"/>
                <a:cs typeface="华文楷体"/>
              </a:rPr>
              <a:t>构 </a:t>
            </a:r>
            <a:r>
              <a:rPr dirty="0" sz="2800">
                <a:latin typeface="华文楷体"/>
                <a:cs typeface="华文楷体"/>
              </a:rPr>
              <a:t>模型来解释静电感应现象呢</a:t>
            </a:r>
            <a:r>
              <a:rPr dirty="0" sz="2800" spc="-5">
                <a:latin typeface="华文楷体"/>
                <a:cs typeface="华文楷体"/>
              </a:rPr>
              <a:t>？</a:t>
            </a:r>
            <a:endParaRPr sz="2800">
              <a:latin typeface="华文楷体"/>
              <a:cs typeface="华文楷体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20828" y="4543983"/>
            <a:ext cx="408216" cy="6242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71030" y="4775403"/>
            <a:ext cx="796429" cy="4336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12564" y="1908048"/>
            <a:ext cx="5523230" cy="2554605"/>
          </a:xfrm>
          <a:custGeom>
            <a:avLst/>
            <a:gdLst/>
            <a:ahLst/>
            <a:cxnLst/>
            <a:rect l="l" t="t" r="r" b="b"/>
            <a:pathLst>
              <a:path w="5523230" h="2554604">
                <a:moveTo>
                  <a:pt x="0" y="1123188"/>
                </a:moveTo>
                <a:lnTo>
                  <a:pt x="2177326" y="425589"/>
                </a:lnTo>
                <a:lnTo>
                  <a:pt x="2177795" y="425195"/>
                </a:lnTo>
                <a:lnTo>
                  <a:pt x="2180205" y="378888"/>
                </a:lnTo>
                <a:lnTo>
                  <a:pt x="2187449" y="334017"/>
                </a:lnTo>
                <a:lnTo>
                  <a:pt x="2199266" y="290845"/>
                </a:lnTo>
                <a:lnTo>
                  <a:pt x="2215395" y="249630"/>
                </a:lnTo>
                <a:lnTo>
                  <a:pt x="2235578" y="210633"/>
                </a:lnTo>
                <a:lnTo>
                  <a:pt x="2259552" y="174116"/>
                </a:lnTo>
                <a:lnTo>
                  <a:pt x="2287058" y="140338"/>
                </a:lnTo>
                <a:lnTo>
                  <a:pt x="2317835" y="109560"/>
                </a:lnTo>
                <a:lnTo>
                  <a:pt x="2351623" y="82043"/>
                </a:lnTo>
                <a:lnTo>
                  <a:pt x="2388161" y="58047"/>
                </a:lnTo>
                <a:lnTo>
                  <a:pt x="2427189" y="37832"/>
                </a:lnTo>
                <a:lnTo>
                  <a:pt x="2468447" y="21660"/>
                </a:lnTo>
                <a:lnTo>
                  <a:pt x="2511673" y="9790"/>
                </a:lnTo>
                <a:lnTo>
                  <a:pt x="2556608" y="2483"/>
                </a:lnTo>
                <a:lnTo>
                  <a:pt x="2602991" y="0"/>
                </a:lnTo>
                <a:lnTo>
                  <a:pt x="5096256" y="0"/>
                </a:lnTo>
                <a:lnTo>
                  <a:pt x="5142725" y="2483"/>
                </a:lnTo>
                <a:lnTo>
                  <a:pt x="5187735" y="9791"/>
                </a:lnTo>
                <a:lnTo>
                  <a:pt x="5231029" y="21663"/>
                </a:lnTo>
                <a:lnTo>
                  <a:pt x="5272346" y="37839"/>
                </a:lnTo>
                <a:lnTo>
                  <a:pt x="5311428" y="58061"/>
                </a:lnTo>
                <a:lnTo>
                  <a:pt x="5348017" y="82067"/>
                </a:lnTo>
                <a:lnTo>
                  <a:pt x="5381853" y="109598"/>
                </a:lnTo>
                <a:lnTo>
                  <a:pt x="5412678" y="140394"/>
                </a:lnTo>
                <a:lnTo>
                  <a:pt x="5440233" y="174195"/>
                </a:lnTo>
                <a:lnTo>
                  <a:pt x="5464258" y="210742"/>
                </a:lnTo>
                <a:lnTo>
                  <a:pt x="5484496" y="249775"/>
                </a:lnTo>
                <a:lnTo>
                  <a:pt x="5500687" y="291033"/>
                </a:lnTo>
                <a:lnTo>
                  <a:pt x="5512572" y="334257"/>
                </a:lnTo>
                <a:lnTo>
                  <a:pt x="5519893" y="379187"/>
                </a:lnTo>
                <a:lnTo>
                  <a:pt x="5522391" y="425564"/>
                </a:lnTo>
                <a:lnTo>
                  <a:pt x="5522976" y="425564"/>
                </a:lnTo>
                <a:lnTo>
                  <a:pt x="5522976" y="1063752"/>
                </a:lnTo>
                <a:lnTo>
                  <a:pt x="2177795" y="1063752"/>
                </a:lnTo>
                <a:lnTo>
                  <a:pt x="0" y="1123188"/>
                </a:lnTo>
                <a:close/>
              </a:path>
              <a:path w="5523230" h="2554604">
                <a:moveTo>
                  <a:pt x="5522976" y="425564"/>
                </a:moveTo>
                <a:lnTo>
                  <a:pt x="5522391" y="425564"/>
                </a:lnTo>
                <a:lnTo>
                  <a:pt x="5522976" y="425195"/>
                </a:lnTo>
                <a:lnTo>
                  <a:pt x="5522976" y="425564"/>
                </a:lnTo>
                <a:close/>
              </a:path>
              <a:path w="5523230" h="2554604">
                <a:moveTo>
                  <a:pt x="5096256" y="2554224"/>
                </a:moveTo>
                <a:lnTo>
                  <a:pt x="2602991" y="2554224"/>
                </a:lnTo>
                <a:lnTo>
                  <a:pt x="2556608" y="2551662"/>
                </a:lnTo>
                <a:lnTo>
                  <a:pt x="2511673" y="2544285"/>
                </a:lnTo>
                <a:lnTo>
                  <a:pt x="2468447" y="2532351"/>
                </a:lnTo>
                <a:lnTo>
                  <a:pt x="2427189" y="2516118"/>
                </a:lnTo>
                <a:lnTo>
                  <a:pt x="2388161" y="2495843"/>
                </a:lnTo>
                <a:lnTo>
                  <a:pt x="2351623" y="2471784"/>
                </a:lnTo>
                <a:lnTo>
                  <a:pt x="2317835" y="2444199"/>
                </a:lnTo>
                <a:lnTo>
                  <a:pt x="2287058" y="2413346"/>
                </a:lnTo>
                <a:lnTo>
                  <a:pt x="2259552" y="2379482"/>
                </a:lnTo>
                <a:lnTo>
                  <a:pt x="2235578" y="2342864"/>
                </a:lnTo>
                <a:lnTo>
                  <a:pt x="2215395" y="2303752"/>
                </a:lnTo>
                <a:lnTo>
                  <a:pt x="2199266" y="2262402"/>
                </a:lnTo>
                <a:lnTo>
                  <a:pt x="2187449" y="2219072"/>
                </a:lnTo>
                <a:lnTo>
                  <a:pt x="2180205" y="2174020"/>
                </a:lnTo>
                <a:lnTo>
                  <a:pt x="2177795" y="2127504"/>
                </a:lnTo>
                <a:lnTo>
                  <a:pt x="2177795" y="1063752"/>
                </a:lnTo>
                <a:lnTo>
                  <a:pt x="5522976" y="1063752"/>
                </a:lnTo>
                <a:lnTo>
                  <a:pt x="5522976" y="2127504"/>
                </a:lnTo>
                <a:lnTo>
                  <a:pt x="5520368" y="2174020"/>
                </a:lnTo>
                <a:lnTo>
                  <a:pt x="5512953" y="2219072"/>
                </a:lnTo>
                <a:lnTo>
                  <a:pt x="5500986" y="2262402"/>
                </a:lnTo>
                <a:lnTo>
                  <a:pt x="5484726" y="2303752"/>
                </a:lnTo>
                <a:lnTo>
                  <a:pt x="5464431" y="2342864"/>
                </a:lnTo>
                <a:lnTo>
                  <a:pt x="5440359" y="2379482"/>
                </a:lnTo>
                <a:lnTo>
                  <a:pt x="5412767" y="2413346"/>
                </a:lnTo>
                <a:lnTo>
                  <a:pt x="5381913" y="2444199"/>
                </a:lnTo>
                <a:lnTo>
                  <a:pt x="5348054" y="2471784"/>
                </a:lnTo>
                <a:lnTo>
                  <a:pt x="5311450" y="2495843"/>
                </a:lnTo>
                <a:lnTo>
                  <a:pt x="5272357" y="2516118"/>
                </a:lnTo>
                <a:lnTo>
                  <a:pt x="5231033" y="2532351"/>
                </a:lnTo>
                <a:lnTo>
                  <a:pt x="5187737" y="2544285"/>
                </a:lnTo>
                <a:lnTo>
                  <a:pt x="5142725" y="2551662"/>
                </a:lnTo>
                <a:lnTo>
                  <a:pt x="5096256" y="2554224"/>
                </a:lnTo>
                <a:close/>
              </a:path>
            </a:pathLst>
          </a:custGeom>
          <a:solidFill>
            <a:srgbClr val="F1F1F1">
              <a:alpha val="470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68329" y="1901621"/>
            <a:ext cx="5573395" cy="2565400"/>
          </a:xfrm>
          <a:custGeom>
            <a:avLst/>
            <a:gdLst/>
            <a:ahLst/>
            <a:cxnLst/>
            <a:rect l="l" t="t" r="r" b="b"/>
            <a:pathLst>
              <a:path w="5573395" h="2565400">
                <a:moveTo>
                  <a:pt x="5248935" y="12699"/>
                </a:moveTo>
                <a:lnTo>
                  <a:pt x="2539250" y="12699"/>
                </a:lnTo>
                <a:lnTo>
                  <a:pt x="2549652" y="0"/>
                </a:lnTo>
                <a:lnTo>
                  <a:pt x="5238534" y="0"/>
                </a:lnTo>
                <a:lnTo>
                  <a:pt x="5248935" y="12699"/>
                </a:lnTo>
                <a:close/>
              </a:path>
              <a:path w="5573395" h="2565400">
                <a:moveTo>
                  <a:pt x="2542336" y="25399"/>
                </a:moveTo>
                <a:lnTo>
                  <a:pt x="2498674" y="25399"/>
                </a:lnTo>
                <a:lnTo>
                  <a:pt x="2508656" y="12699"/>
                </a:lnTo>
                <a:lnTo>
                  <a:pt x="2552585" y="12699"/>
                </a:lnTo>
                <a:lnTo>
                  <a:pt x="2542336" y="25399"/>
                </a:lnTo>
                <a:close/>
              </a:path>
              <a:path w="5573395" h="2565400">
                <a:moveTo>
                  <a:pt x="5289511" y="25399"/>
                </a:moveTo>
                <a:lnTo>
                  <a:pt x="5245849" y="25399"/>
                </a:lnTo>
                <a:lnTo>
                  <a:pt x="5235600" y="12699"/>
                </a:lnTo>
                <a:lnTo>
                  <a:pt x="5279529" y="12699"/>
                </a:lnTo>
                <a:lnTo>
                  <a:pt x="5289511" y="25399"/>
                </a:lnTo>
                <a:close/>
              </a:path>
              <a:path w="5573395" h="2565400">
                <a:moveTo>
                  <a:pt x="2502966" y="38099"/>
                </a:moveTo>
                <a:lnTo>
                  <a:pt x="2469413" y="38099"/>
                </a:lnTo>
                <a:lnTo>
                  <a:pt x="2479052" y="25399"/>
                </a:lnTo>
                <a:lnTo>
                  <a:pt x="2512796" y="25399"/>
                </a:lnTo>
                <a:lnTo>
                  <a:pt x="2502966" y="38099"/>
                </a:lnTo>
                <a:close/>
              </a:path>
              <a:path w="5573395" h="2565400">
                <a:moveTo>
                  <a:pt x="5318759" y="38099"/>
                </a:moveTo>
                <a:lnTo>
                  <a:pt x="5285219" y="38099"/>
                </a:lnTo>
                <a:lnTo>
                  <a:pt x="5275389" y="25399"/>
                </a:lnTo>
                <a:lnTo>
                  <a:pt x="5309133" y="25399"/>
                </a:lnTo>
                <a:lnTo>
                  <a:pt x="5318759" y="38099"/>
                </a:lnTo>
                <a:close/>
              </a:path>
              <a:path w="5573395" h="2565400">
                <a:moveTo>
                  <a:pt x="2465362" y="50799"/>
                </a:moveTo>
                <a:lnTo>
                  <a:pt x="2441282" y="50799"/>
                </a:lnTo>
                <a:lnTo>
                  <a:pt x="2450528" y="38099"/>
                </a:lnTo>
                <a:lnTo>
                  <a:pt x="2474722" y="38099"/>
                </a:lnTo>
                <a:lnTo>
                  <a:pt x="2465362" y="50799"/>
                </a:lnTo>
                <a:close/>
              </a:path>
              <a:path w="5573395" h="2565400">
                <a:moveTo>
                  <a:pt x="5346903" y="50799"/>
                </a:moveTo>
                <a:lnTo>
                  <a:pt x="5322824" y="50799"/>
                </a:lnTo>
                <a:lnTo>
                  <a:pt x="5313464" y="38099"/>
                </a:lnTo>
                <a:lnTo>
                  <a:pt x="5337644" y="38099"/>
                </a:lnTo>
                <a:lnTo>
                  <a:pt x="5346903" y="50799"/>
                </a:lnTo>
                <a:close/>
              </a:path>
              <a:path w="5573395" h="2565400">
                <a:moveTo>
                  <a:pt x="2438438" y="63499"/>
                </a:moveTo>
                <a:lnTo>
                  <a:pt x="2414358" y="63499"/>
                </a:lnTo>
                <a:lnTo>
                  <a:pt x="2423198" y="50799"/>
                </a:lnTo>
                <a:lnTo>
                  <a:pt x="2447417" y="50799"/>
                </a:lnTo>
                <a:lnTo>
                  <a:pt x="2438438" y="63499"/>
                </a:lnTo>
                <a:close/>
              </a:path>
              <a:path w="5573395" h="2565400">
                <a:moveTo>
                  <a:pt x="5373827" y="63499"/>
                </a:moveTo>
                <a:lnTo>
                  <a:pt x="5349748" y="63499"/>
                </a:lnTo>
                <a:lnTo>
                  <a:pt x="5340769" y="50799"/>
                </a:lnTo>
                <a:lnTo>
                  <a:pt x="5364988" y="50799"/>
                </a:lnTo>
                <a:lnTo>
                  <a:pt x="5373827" y="63499"/>
                </a:lnTo>
                <a:close/>
              </a:path>
              <a:path w="5573395" h="2565400">
                <a:moveTo>
                  <a:pt x="2421153" y="76199"/>
                </a:moveTo>
                <a:lnTo>
                  <a:pt x="2397125" y="76199"/>
                </a:lnTo>
                <a:lnTo>
                  <a:pt x="2405672" y="63499"/>
                </a:lnTo>
                <a:lnTo>
                  <a:pt x="2429852" y="63499"/>
                </a:lnTo>
                <a:lnTo>
                  <a:pt x="2421153" y="76199"/>
                </a:lnTo>
                <a:close/>
              </a:path>
              <a:path w="5573395" h="2565400">
                <a:moveTo>
                  <a:pt x="5391061" y="76199"/>
                </a:moveTo>
                <a:lnTo>
                  <a:pt x="5367032" y="76199"/>
                </a:lnTo>
                <a:lnTo>
                  <a:pt x="5358333" y="63499"/>
                </a:lnTo>
                <a:lnTo>
                  <a:pt x="5382514" y="63499"/>
                </a:lnTo>
                <a:lnTo>
                  <a:pt x="5391061" y="76199"/>
                </a:lnTo>
                <a:close/>
              </a:path>
              <a:path w="5573395" h="2565400">
                <a:moveTo>
                  <a:pt x="2404427" y="88899"/>
                </a:moveTo>
                <a:lnTo>
                  <a:pt x="2380488" y="88899"/>
                </a:lnTo>
                <a:lnTo>
                  <a:pt x="2388730" y="76199"/>
                </a:lnTo>
                <a:lnTo>
                  <a:pt x="2412834" y="76199"/>
                </a:lnTo>
                <a:lnTo>
                  <a:pt x="2404427" y="88899"/>
                </a:lnTo>
                <a:close/>
              </a:path>
              <a:path w="5573395" h="2565400">
                <a:moveTo>
                  <a:pt x="5407685" y="88899"/>
                </a:moveTo>
                <a:lnTo>
                  <a:pt x="5383758" y="88899"/>
                </a:lnTo>
                <a:lnTo>
                  <a:pt x="5375338" y="76199"/>
                </a:lnTo>
                <a:lnTo>
                  <a:pt x="5399455" y="76199"/>
                </a:lnTo>
                <a:lnTo>
                  <a:pt x="5407685" y="88899"/>
                </a:lnTo>
                <a:close/>
              </a:path>
              <a:path w="5573395" h="2565400">
                <a:moveTo>
                  <a:pt x="2388285" y="101599"/>
                </a:moveTo>
                <a:lnTo>
                  <a:pt x="2364498" y="101599"/>
                </a:lnTo>
                <a:lnTo>
                  <a:pt x="2372410" y="88899"/>
                </a:lnTo>
                <a:lnTo>
                  <a:pt x="2396401" y="88899"/>
                </a:lnTo>
                <a:lnTo>
                  <a:pt x="2388285" y="101599"/>
                </a:lnTo>
                <a:close/>
              </a:path>
              <a:path w="5573395" h="2565400">
                <a:moveTo>
                  <a:pt x="5423687" y="101599"/>
                </a:moveTo>
                <a:lnTo>
                  <a:pt x="5399900" y="101599"/>
                </a:lnTo>
                <a:lnTo>
                  <a:pt x="5391784" y="88899"/>
                </a:lnTo>
                <a:lnTo>
                  <a:pt x="5415775" y="88899"/>
                </a:lnTo>
                <a:lnTo>
                  <a:pt x="5423687" y="101599"/>
                </a:lnTo>
                <a:close/>
              </a:path>
              <a:path w="5573395" h="2565400">
                <a:moveTo>
                  <a:pt x="2372753" y="114299"/>
                </a:moveTo>
                <a:lnTo>
                  <a:pt x="2349157" y="114299"/>
                </a:lnTo>
                <a:lnTo>
                  <a:pt x="2356739" y="101599"/>
                </a:lnTo>
                <a:lnTo>
                  <a:pt x="2380551" y="101599"/>
                </a:lnTo>
                <a:lnTo>
                  <a:pt x="2372753" y="114299"/>
                </a:lnTo>
                <a:close/>
              </a:path>
              <a:path w="5573395" h="2565400">
                <a:moveTo>
                  <a:pt x="5439029" y="114299"/>
                </a:moveTo>
                <a:lnTo>
                  <a:pt x="5415432" y="114299"/>
                </a:lnTo>
                <a:lnTo>
                  <a:pt x="5407634" y="101599"/>
                </a:lnTo>
                <a:lnTo>
                  <a:pt x="5431447" y="101599"/>
                </a:lnTo>
                <a:lnTo>
                  <a:pt x="5439029" y="114299"/>
                </a:lnTo>
                <a:close/>
              </a:path>
              <a:path w="5573395" h="2565400">
                <a:moveTo>
                  <a:pt x="2343632" y="139699"/>
                </a:moveTo>
                <a:lnTo>
                  <a:pt x="2327440" y="139699"/>
                </a:lnTo>
                <a:lnTo>
                  <a:pt x="2334501" y="126999"/>
                </a:lnTo>
                <a:lnTo>
                  <a:pt x="2341740" y="114299"/>
                </a:lnTo>
                <a:lnTo>
                  <a:pt x="2365336" y="114299"/>
                </a:lnTo>
                <a:lnTo>
                  <a:pt x="2357856" y="126999"/>
                </a:lnTo>
                <a:lnTo>
                  <a:pt x="2350770" y="126999"/>
                </a:lnTo>
                <a:lnTo>
                  <a:pt x="2343632" y="139699"/>
                </a:lnTo>
                <a:close/>
              </a:path>
              <a:path w="5573395" h="2565400">
                <a:moveTo>
                  <a:pt x="5460746" y="139699"/>
                </a:moveTo>
                <a:lnTo>
                  <a:pt x="5444540" y="139699"/>
                </a:lnTo>
                <a:lnTo>
                  <a:pt x="5437416" y="126999"/>
                </a:lnTo>
                <a:lnTo>
                  <a:pt x="5430316" y="126999"/>
                </a:lnTo>
                <a:lnTo>
                  <a:pt x="5422849" y="114299"/>
                </a:lnTo>
                <a:lnTo>
                  <a:pt x="5446445" y="114299"/>
                </a:lnTo>
                <a:lnTo>
                  <a:pt x="5453684" y="126999"/>
                </a:lnTo>
                <a:lnTo>
                  <a:pt x="5460746" y="139699"/>
                </a:lnTo>
                <a:close/>
              </a:path>
              <a:path w="5573395" h="2565400">
                <a:moveTo>
                  <a:pt x="2323604" y="165099"/>
                </a:moveTo>
                <a:lnTo>
                  <a:pt x="2307348" y="165099"/>
                </a:lnTo>
                <a:lnTo>
                  <a:pt x="2313863" y="152399"/>
                </a:lnTo>
                <a:lnTo>
                  <a:pt x="2320556" y="139699"/>
                </a:lnTo>
                <a:lnTo>
                  <a:pt x="2336888" y="139699"/>
                </a:lnTo>
                <a:lnTo>
                  <a:pt x="2330107" y="152399"/>
                </a:lnTo>
                <a:lnTo>
                  <a:pt x="2323604" y="165099"/>
                </a:lnTo>
                <a:close/>
              </a:path>
              <a:path w="5573395" h="2565400">
                <a:moveTo>
                  <a:pt x="5480837" y="165099"/>
                </a:moveTo>
                <a:lnTo>
                  <a:pt x="5464581" y="165099"/>
                </a:lnTo>
                <a:lnTo>
                  <a:pt x="5457977" y="152399"/>
                </a:lnTo>
                <a:lnTo>
                  <a:pt x="5451297" y="139699"/>
                </a:lnTo>
                <a:lnTo>
                  <a:pt x="5467629" y="139699"/>
                </a:lnTo>
                <a:lnTo>
                  <a:pt x="5474322" y="152399"/>
                </a:lnTo>
                <a:lnTo>
                  <a:pt x="5480837" y="165099"/>
                </a:lnTo>
                <a:close/>
              </a:path>
              <a:path w="5573395" h="2565400">
                <a:moveTo>
                  <a:pt x="2311158" y="177799"/>
                </a:moveTo>
                <a:lnTo>
                  <a:pt x="2294915" y="177799"/>
                </a:lnTo>
                <a:lnTo>
                  <a:pt x="2301036" y="165099"/>
                </a:lnTo>
                <a:lnTo>
                  <a:pt x="2317381" y="165099"/>
                </a:lnTo>
                <a:lnTo>
                  <a:pt x="2311158" y="177799"/>
                </a:lnTo>
                <a:close/>
              </a:path>
              <a:path w="5573395" h="2565400">
                <a:moveTo>
                  <a:pt x="5493270" y="177799"/>
                </a:moveTo>
                <a:lnTo>
                  <a:pt x="5477027" y="177799"/>
                </a:lnTo>
                <a:lnTo>
                  <a:pt x="5470804" y="165099"/>
                </a:lnTo>
                <a:lnTo>
                  <a:pt x="5487149" y="165099"/>
                </a:lnTo>
                <a:lnTo>
                  <a:pt x="5493270" y="177799"/>
                </a:lnTo>
                <a:close/>
              </a:path>
              <a:path w="5573395" h="2565400">
                <a:moveTo>
                  <a:pt x="2283421" y="215899"/>
                </a:moveTo>
                <a:lnTo>
                  <a:pt x="2272449" y="215899"/>
                </a:lnTo>
                <a:lnTo>
                  <a:pt x="2277757" y="203199"/>
                </a:lnTo>
                <a:lnTo>
                  <a:pt x="2283269" y="190499"/>
                </a:lnTo>
                <a:lnTo>
                  <a:pt x="2288997" y="177799"/>
                </a:lnTo>
                <a:lnTo>
                  <a:pt x="2305304" y="177799"/>
                </a:lnTo>
                <a:lnTo>
                  <a:pt x="2299474" y="190499"/>
                </a:lnTo>
                <a:lnTo>
                  <a:pt x="2293924" y="203199"/>
                </a:lnTo>
                <a:lnTo>
                  <a:pt x="2288654" y="203199"/>
                </a:lnTo>
                <a:lnTo>
                  <a:pt x="2283421" y="215899"/>
                </a:lnTo>
                <a:close/>
              </a:path>
              <a:path w="5573395" h="2565400">
                <a:moveTo>
                  <a:pt x="5515737" y="215899"/>
                </a:moveTo>
                <a:lnTo>
                  <a:pt x="5504764" y="215899"/>
                </a:lnTo>
                <a:lnTo>
                  <a:pt x="5499531" y="203199"/>
                </a:lnTo>
                <a:lnTo>
                  <a:pt x="5494261" y="203199"/>
                </a:lnTo>
                <a:lnTo>
                  <a:pt x="5488622" y="190499"/>
                </a:lnTo>
                <a:lnTo>
                  <a:pt x="5482869" y="177799"/>
                </a:lnTo>
                <a:lnTo>
                  <a:pt x="5499188" y="177799"/>
                </a:lnTo>
                <a:lnTo>
                  <a:pt x="5504916" y="190499"/>
                </a:lnTo>
                <a:lnTo>
                  <a:pt x="5510428" y="203199"/>
                </a:lnTo>
                <a:lnTo>
                  <a:pt x="5515737" y="215899"/>
                </a:lnTo>
                <a:close/>
              </a:path>
              <a:path w="5573395" h="2565400">
                <a:moveTo>
                  <a:pt x="2264918" y="253999"/>
                </a:moveTo>
                <a:lnTo>
                  <a:pt x="2253373" y="253999"/>
                </a:lnTo>
                <a:lnTo>
                  <a:pt x="2257818" y="241299"/>
                </a:lnTo>
                <a:lnTo>
                  <a:pt x="2262479" y="228599"/>
                </a:lnTo>
                <a:lnTo>
                  <a:pt x="2267356" y="215899"/>
                </a:lnTo>
                <a:lnTo>
                  <a:pt x="2283498" y="215899"/>
                </a:lnTo>
                <a:lnTo>
                  <a:pt x="2278481" y="228599"/>
                </a:lnTo>
                <a:lnTo>
                  <a:pt x="2273807" y="228599"/>
                </a:lnTo>
                <a:lnTo>
                  <a:pt x="2269223" y="241299"/>
                </a:lnTo>
                <a:lnTo>
                  <a:pt x="2264918" y="253999"/>
                </a:lnTo>
                <a:close/>
              </a:path>
              <a:path w="5573395" h="2565400">
                <a:moveTo>
                  <a:pt x="5534812" y="253999"/>
                </a:moveTo>
                <a:lnTo>
                  <a:pt x="5523268" y="253999"/>
                </a:lnTo>
                <a:lnTo>
                  <a:pt x="5518899" y="241299"/>
                </a:lnTo>
                <a:lnTo>
                  <a:pt x="5514365" y="228599"/>
                </a:lnTo>
                <a:lnTo>
                  <a:pt x="5509704" y="228599"/>
                </a:lnTo>
                <a:lnTo>
                  <a:pt x="5504688" y="215899"/>
                </a:lnTo>
                <a:lnTo>
                  <a:pt x="5520829" y="215899"/>
                </a:lnTo>
                <a:lnTo>
                  <a:pt x="5525706" y="228599"/>
                </a:lnTo>
                <a:lnTo>
                  <a:pt x="5530367" y="241299"/>
                </a:lnTo>
                <a:lnTo>
                  <a:pt x="5534812" y="253999"/>
                </a:lnTo>
                <a:close/>
              </a:path>
              <a:path w="5573395" h="2565400">
                <a:moveTo>
                  <a:pt x="2249919" y="292099"/>
                </a:moveTo>
                <a:lnTo>
                  <a:pt x="2237905" y="292099"/>
                </a:lnTo>
                <a:lnTo>
                  <a:pt x="2241423" y="279399"/>
                </a:lnTo>
                <a:lnTo>
                  <a:pt x="2245182" y="266699"/>
                </a:lnTo>
                <a:lnTo>
                  <a:pt x="2249157" y="253999"/>
                </a:lnTo>
                <a:lnTo>
                  <a:pt x="2264981" y="253999"/>
                </a:lnTo>
                <a:lnTo>
                  <a:pt x="2260828" y="266699"/>
                </a:lnTo>
                <a:lnTo>
                  <a:pt x="2257018" y="266699"/>
                </a:lnTo>
                <a:lnTo>
                  <a:pt x="2253322" y="279399"/>
                </a:lnTo>
                <a:lnTo>
                  <a:pt x="2249919" y="292099"/>
                </a:lnTo>
                <a:close/>
              </a:path>
              <a:path w="5573395" h="2565400">
                <a:moveTo>
                  <a:pt x="5550268" y="292099"/>
                </a:moveTo>
                <a:lnTo>
                  <a:pt x="5538266" y="292099"/>
                </a:lnTo>
                <a:lnTo>
                  <a:pt x="5534799" y="279399"/>
                </a:lnTo>
                <a:lnTo>
                  <a:pt x="5531167" y="266699"/>
                </a:lnTo>
                <a:lnTo>
                  <a:pt x="5527357" y="266699"/>
                </a:lnTo>
                <a:lnTo>
                  <a:pt x="5523204" y="253999"/>
                </a:lnTo>
                <a:lnTo>
                  <a:pt x="5539016" y="253999"/>
                </a:lnTo>
                <a:lnTo>
                  <a:pt x="5543003" y="266699"/>
                </a:lnTo>
                <a:lnTo>
                  <a:pt x="5546763" y="279399"/>
                </a:lnTo>
                <a:lnTo>
                  <a:pt x="5550268" y="292099"/>
                </a:lnTo>
                <a:close/>
              </a:path>
              <a:path w="5573395" h="2565400">
                <a:moveTo>
                  <a:pt x="2236419" y="342899"/>
                </a:moveTo>
                <a:lnTo>
                  <a:pt x="2223985" y="342899"/>
                </a:lnTo>
                <a:lnTo>
                  <a:pt x="2226271" y="330199"/>
                </a:lnTo>
                <a:lnTo>
                  <a:pt x="2228811" y="317499"/>
                </a:lnTo>
                <a:lnTo>
                  <a:pt x="2231593" y="304799"/>
                </a:lnTo>
                <a:lnTo>
                  <a:pt x="2234628" y="292099"/>
                </a:lnTo>
                <a:lnTo>
                  <a:pt x="2249970" y="292099"/>
                </a:lnTo>
                <a:lnTo>
                  <a:pt x="2246731" y="304799"/>
                </a:lnTo>
                <a:lnTo>
                  <a:pt x="2243836" y="304799"/>
                </a:lnTo>
                <a:lnTo>
                  <a:pt x="2241092" y="317499"/>
                </a:lnTo>
                <a:lnTo>
                  <a:pt x="2238629" y="330199"/>
                </a:lnTo>
                <a:lnTo>
                  <a:pt x="2236419" y="342899"/>
                </a:lnTo>
                <a:close/>
              </a:path>
              <a:path w="5573395" h="2565400">
                <a:moveTo>
                  <a:pt x="5564200" y="342899"/>
                </a:moveTo>
                <a:lnTo>
                  <a:pt x="5551766" y="342899"/>
                </a:lnTo>
                <a:lnTo>
                  <a:pt x="5549519" y="330199"/>
                </a:lnTo>
                <a:lnTo>
                  <a:pt x="5547055" y="317499"/>
                </a:lnTo>
                <a:lnTo>
                  <a:pt x="5544350" y="304799"/>
                </a:lnTo>
                <a:lnTo>
                  <a:pt x="5541441" y="304799"/>
                </a:lnTo>
                <a:lnTo>
                  <a:pt x="5538216" y="292099"/>
                </a:lnTo>
                <a:lnTo>
                  <a:pt x="5553544" y="292099"/>
                </a:lnTo>
                <a:lnTo>
                  <a:pt x="5556580" y="304799"/>
                </a:lnTo>
                <a:lnTo>
                  <a:pt x="5559374" y="317499"/>
                </a:lnTo>
                <a:lnTo>
                  <a:pt x="5561914" y="330199"/>
                </a:lnTo>
                <a:lnTo>
                  <a:pt x="5564200" y="342899"/>
                </a:lnTo>
                <a:close/>
              </a:path>
              <a:path w="5573395" h="2565400">
                <a:moveTo>
                  <a:pt x="2227910" y="431799"/>
                </a:moveTo>
                <a:lnTo>
                  <a:pt x="2215210" y="431799"/>
                </a:lnTo>
                <a:lnTo>
                  <a:pt x="2219629" y="419099"/>
                </a:lnTo>
                <a:lnTo>
                  <a:pt x="2215349" y="419099"/>
                </a:lnTo>
                <a:lnTo>
                  <a:pt x="2217445" y="380999"/>
                </a:lnTo>
                <a:lnTo>
                  <a:pt x="2221953" y="342899"/>
                </a:lnTo>
                <a:lnTo>
                  <a:pt x="2236444" y="342899"/>
                </a:lnTo>
                <a:lnTo>
                  <a:pt x="2234450" y="355599"/>
                </a:lnTo>
                <a:lnTo>
                  <a:pt x="2232748" y="355599"/>
                </a:lnTo>
                <a:lnTo>
                  <a:pt x="2231275" y="368299"/>
                </a:lnTo>
                <a:lnTo>
                  <a:pt x="2230069" y="380999"/>
                </a:lnTo>
                <a:lnTo>
                  <a:pt x="2229129" y="393699"/>
                </a:lnTo>
                <a:lnTo>
                  <a:pt x="2228456" y="406399"/>
                </a:lnTo>
                <a:lnTo>
                  <a:pt x="2228049" y="419099"/>
                </a:lnTo>
                <a:lnTo>
                  <a:pt x="2219629" y="419099"/>
                </a:lnTo>
                <a:lnTo>
                  <a:pt x="2215334" y="420476"/>
                </a:lnTo>
                <a:lnTo>
                  <a:pt x="2228034" y="420476"/>
                </a:lnTo>
                <a:lnTo>
                  <a:pt x="2227910" y="431799"/>
                </a:lnTo>
                <a:close/>
              </a:path>
              <a:path w="5573395" h="2565400">
                <a:moveTo>
                  <a:pt x="5572975" y="2133600"/>
                </a:moveTo>
                <a:lnTo>
                  <a:pt x="5560275" y="2133600"/>
                </a:lnTo>
                <a:lnTo>
                  <a:pt x="5560151" y="420476"/>
                </a:lnTo>
                <a:lnTo>
                  <a:pt x="5560136" y="419099"/>
                </a:lnTo>
                <a:lnTo>
                  <a:pt x="5559717" y="406399"/>
                </a:lnTo>
                <a:lnTo>
                  <a:pt x="5559044" y="393699"/>
                </a:lnTo>
                <a:lnTo>
                  <a:pt x="5558104" y="380999"/>
                </a:lnTo>
                <a:lnTo>
                  <a:pt x="5556897" y="368299"/>
                </a:lnTo>
                <a:lnTo>
                  <a:pt x="5555424" y="355599"/>
                </a:lnTo>
                <a:lnTo>
                  <a:pt x="5553735" y="355599"/>
                </a:lnTo>
                <a:lnTo>
                  <a:pt x="5551741" y="342899"/>
                </a:lnTo>
                <a:lnTo>
                  <a:pt x="5566232" y="342899"/>
                </a:lnTo>
                <a:lnTo>
                  <a:pt x="5570740" y="380999"/>
                </a:lnTo>
                <a:lnTo>
                  <a:pt x="5572836" y="419099"/>
                </a:lnTo>
                <a:lnTo>
                  <a:pt x="5572851" y="420476"/>
                </a:lnTo>
                <a:lnTo>
                  <a:pt x="5572975" y="2133600"/>
                </a:lnTo>
                <a:close/>
              </a:path>
              <a:path w="5573395" h="2565400">
                <a:moveTo>
                  <a:pt x="2215210" y="431799"/>
                </a:moveTo>
                <a:lnTo>
                  <a:pt x="2215334" y="420476"/>
                </a:lnTo>
                <a:lnTo>
                  <a:pt x="2219629" y="419099"/>
                </a:lnTo>
                <a:lnTo>
                  <a:pt x="2215210" y="431799"/>
                </a:lnTo>
                <a:close/>
              </a:path>
              <a:path w="5573395" h="2565400">
                <a:moveTo>
                  <a:pt x="0" y="1130299"/>
                </a:moveTo>
                <a:lnTo>
                  <a:pt x="2215334" y="420476"/>
                </a:lnTo>
                <a:lnTo>
                  <a:pt x="2215210" y="431799"/>
                </a:lnTo>
                <a:lnTo>
                  <a:pt x="2227910" y="431799"/>
                </a:lnTo>
                <a:lnTo>
                  <a:pt x="90167" y="1116263"/>
                </a:lnTo>
                <a:lnTo>
                  <a:pt x="44221" y="1117599"/>
                </a:lnTo>
                <a:lnTo>
                  <a:pt x="46110" y="1128982"/>
                </a:lnTo>
                <a:lnTo>
                  <a:pt x="0" y="1130299"/>
                </a:lnTo>
                <a:close/>
              </a:path>
              <a:path w="5573395" h="2565400">
                <a:moveTo>
                  <a:pt x="50870" y="1128846"/>
                </a:moveTo>
                <a:lnTo>
                  <a:pt x="90167" y="1116263"/>
                </a:lnTo>
                <a:lnTo>
                  <a:pt x="2227910" y="1054099"/>
                </a:lnTo>
                <a:lnTo>
                  <a:pt x="2227910" y="1066799"/>
                </a:lnTo>
                <a:lnTo>
                  <a:pt x="2215210" y="1066799"/>
                </a:lnTo>
                <a:lnTo>
                  <a:pt x="2215210" y="1066986"/>
                </a:lnTo>
                <a:lnTo>
                  <a:pt x="50870" y="1128846"/>
                </a:lnTo>
                <a:close/>
              </a:path>
              <a:path w="5573395" h="2565400">
                <a:moveTo>
                  <a:pt x="2215210" y="1066986"/>
                </a:moveTo>
                <a:lnTo>
                  <a:pt x="2215210" y="1066799"/>
                </a:lnTo>
                <a:lnTo>
                  <a:pt x="2221725" y="1066799"/>
                </a:lnTo>
                <a:lnTo>
                  <a:pt x="2215210" y="1066986"/>
                </a:lnTo>
                <a:close/>
              </a:path>
              <a:path w="5573395" h="2565400">
                <a:moveTo>
                  <a:pt x="2227910" y="2133600"/>
                </a:moveTo>
                <a:lnTo>
                  <a:pt x="2215210" y="2133600"/>
                </a:lnTo>
                <a:lnTo>
                  <a:pt x="2215210" y="1066986"/>
                </a:lnTo>
                <a:lnTo>
                  <a:pt x="2221725" y="1066799"/>
                </a:lnTo>
                <a:lnTo>
                  <a:pt x="2227910" y="1066799"/>
                </a:lnTo>
                <a:lnTo>
                  <a:pt x="2227910" y="2133600"/>
                </a:lnTo>
                <a:close/>
              </a:path>
              <a:path w="5573395" h="2565400">
                <a:moveTo>
                  <a:pt x="46110" y="1128982"/>
                </a:moveTo>
                <a:lnTo>
                  <a:pt x="44221" y="1117599"/>
                </a:lnTo>
                <a:lnTo>
                  <a:pt x="90167" y="1116263"/>
                </a:lnTo>
                <a:lnTo>
                  <a:pt x="50870" y="1128846"/>
                </a:lnTo>
                <a:lnTo>
                  <a:pt x="46110" y="1128982"/>
                </a:lnTo>
                <a:close/>
              </a:path>
              <a:path w="5573395" h="2565400">
                <a:moveTo>
                  <a:pt x="46329" y="1130299"/>
                </a:moveTo>
                <a:lnTo>
                  <a:pt x="46110" y="1128982"/>
                </a:lnTo>
                <a:lnTo>
                  <a:pt x="50870" y="1128846"/>
                </a:lnTo>
                <a:lnTo>
                  <a:pt x="46329" y="1130299"/>
                </a:lnTo>
                <a:close/>
              </a:path>
              <a:path w="5573395" h="2565400">
                <a:moveTo>
                  <a:pt x="2236444" y="2209800"/>
                </a:moveTo>
                <a:lnTo>
                  <a:pt x="2221953" y="2209800"/>
                </a:lnTo>
                <a:lnTo>
                  <a:pt x="2220188" y="2197100"/>
                </a:lnTo>
                <a:lnTo>
                  <a:pt x="2216467" y="2159000"/>
                </a:lnTo>
                <a:lnTo>
                  <a:pt x="2215349" y="2133600"/>
                </a:lnTo>
                <a:lnTo>
                  <a:pt x="2228049" y="2133600"/>
                </a:lnTo>
                <a:lnTo>
                  <a:pt x="2228456" y="2146300"/>
                </a:lnTo>
                <a:lnTo>
                  <a:pt x="2229142" y="2159000"/>
                </a:lnTo>
                <a:lnTo>
                  <a:pt x="2230081" y="2171700"/>
                </a:lnTo>
                <a:lnTo>
                  <a:pt x="2231288" y="2184400"/>
                </a:lnTo>
                <a:lnTo>
                  <a:pt x="2232748" y="2197100"/>
                </a:lnTo>
                <a:lnTo>
                  <a:pt x="2234450" y="2197100"/>
                </a:lnTo>
                <a:lnTo>
                  <a:pt x="2236444" y="2209800"/>
                </a:lnTo>
                <a:close/>
              </a:path>
              <a:path w="5573395" h="2565400">
                <a:moveTo>
                  <a:pt x="5566232" y="2209800"/>
                </a:moveTo>
                <a:lnTo>
                  <a:pt x="5551741" y="2209800"/>
                </a:lnTo>
                <a:lnTo>
                  <a:pt x="5553735" y="2197100"/>
                </a:lnTo>
                <a:lnTo>
                  <a:pt x="5555424" y="2197100"/>
                </a:lnTo>
                <a:lnTo>
                  <a:pt x="5556910" y="2184400"/>
                </a:lnTo>
                <a:lnTo>
                  <a:pt x="5558116" y="2171700"/>
                </a:lnTo>
                <a:lnTo>
                  <a:pt x="5559056" y="2159000"/>
                </a:lnTo>
                <a:lnTo>
                  <a:pt x="5559729" y="2146300"/>
                </a:lnTo>
                <a:lnTo>
                  <a:pt x="5560136" y="2133600"/>
                </a:lnTo>
                <a:lnTo>
                  <a:pt x="5572836" y="2133600"/>
                </a:lnTo>
                <a:lnTo>
                  <a:pt x="5570740" y="2171700"/>
                </a:lnTo>
                <a:lnTo>
                  <a:pt x="5567997" y="2197100"/>
                </a:lnTo>
                <a:lnTo>
                  <a:pt x="5566232" y="2209800"/>
                </a:lnTo>
                <a:close/>
              </a:path>
              <a:path w="5573395" h="2565400">
                <a:moveTo>
                  <a:pt x="2249970" y="2260600"/>
                </a:moveTo>
                <a:lnTo>
                  <a:pt x="2234628" y="2260600"/>
                </a:lnTo>
                <a:lnTo>
                  <a:pt x="2231593" y="2247900"/>
                </a:lnTo>
                <a:lnTo>
                  <a:pt x="2228811" y="2235200"/>
                </a:lnTo>
                <a:lnTo>
                  <a:pt x="2226271" y="2222500"/>
                </a:lnTo>
                <a:lnTo>
                  <a:pt x="2223985" y="2209800"/>
                </a:lnTo>
                <a:lnTo>
                  <a:pt x="2236419" y="2209800"/>
                </a:lnTo>
                <a:lnTo>
                  <a:pt x="2238667" y="2222500"/>
                </a:lnTo>
                <a:lnTo>
                  <a:pt x="2241130" y="2235200"/>
                </a:lnTo>
                <a:lnTo>
                  <a:pt x="2243836" y="2247900"/>
                </a:lnTo>
                <a:lnTo>
                  <a:pt x="2246731" y="2247900"/>
                </a:lnTo>
                <a:lnTo>
                  <a:pt x="2249970" y="2260600"/>
                </a:lnTo>
                <a:close/>
              </a:path>
              <a:path w="5573395" h="2565400">
                <a:moveTo>
                  <a:pt x="5553544" y="2260600"/>
                </a:moveTo>
                <a:lnTo>
                  <a:pt x="5538216" y="2260600"/>
                </a:lnTo>
                <a:lnTo>
                  <a:pt x="5541441" y="2247900"/>
                </a:lnTo>
                <a:lnTo>
                  <a:pt x="5544350" y="2247900"/>
                </a:lnTo>
                <a:lnTo>
                  <a:pt x="5547093" y="2235200"/>
                </a:lnTo>
                <a:lnTo>
                  <a:pt x="5549557" y="2222500"/>
                </a:lnTo>
                <a:lnTo>
                  <a:pt x="5551766" y="2209800"/>
                </a:lnTo>
                <a:lnTo>
                  <a:pt x="5564200" y="2209800"/>
                </a:lnTo>
                <a:lnTo>
                  <a:pt x="5561914" y="2222500"/>
                </a:lnTo>
                <a:lnTo>
                  <a:pt x="5559374" y="2235200"/>
                </a:lnTo>
                <a:lnTo>
                  <a:pt x="5556580" y="2247900"/>
                </a:lnTo>
                <a:lnTo>
                  <a:pt x="5553544" y="2260600"/>
                </a:lnTo>
                <a:close/>
              </a:path>
              <a:path w="5573395" h="2565400">
                <a:moveTo>
                  <a:pt x="2269286" y="2311400"/>
                </a:moveTo>
                <a:lnTo>
                  <a:pt x="2253373" y="2311400"/>
                </a:lnTo>
                <a:lnTo>
                  <a:pt x="2249157" y="2298700"/>
                </a:lnTo>
                <a:lnTo>
                  <a:pt x="2245182" y="2286000"/>
                </a:lnTo>
                <a:lnTo>
                  <a:pt x="2241423" y="2273300"/>
                </a:lnTo>
                <a:lnTo>
                  <a:pt x="2237905" y="2260600"/>
                </a:lnTo>
                <a:lnTo>
                  <a:pt x="2249919" y="2260600"/>
                </a:lnTo>
                <a:lnTo>
                  <a:pt x="2253373" y="2273300"/>
                </a:lnTo>
                <a:lnTo>
                  <a:pt x="2257018" y="2286000"/>
                </a:lnTo>
                <a:lnTo>
                  <a:pt x="2260828" y="2286000"/>
                </a:lnTo>
                <a:lnTo>
                  <a:pt x="2264981" y="2298700"/>
                </a:lnTo>
                <a:lnTo>
                  <a:pt x="2269286" y="2311400"/>
                </a:lnTo>
                <a:close/>
              </a:path>
              <a:path w="5573395" h="2565400">
                <a:moveTo>
                  <a:pt x="5534812" y="2311400"/>
                </a:moveTo>
                <a:lnTo>
                  <a:pt x="5518899" y="2311400"/>
                </a:lnTo>
                <a:lnTo>
                  <a:pt x="5523268" y="2298700"/>
                </a:lnTo>
                <a:lnTo>
                  <a:pt x="5527357" y="2286000"/>
                </a:lnTo>
                <a:lnTo>
                  <a:pt x="5531167" y="2286000"/>
                </a:lnTo>
                <a:lnTo>
                  <a:pt x="5534863" y="2273300"/>
                </a:lnTo>
                <a:lnTo>
                  <a:pt x="5538266" y="2260600"/>
                </a:lnTo>
                <a:lnTo>
                  <a:pt x="5550268" y="2260600"/>
                </a:lnTo>
                <a:lnTo>
                  <a:pt x="5546763" y="2273300"/>
                </a:lnTo>
                <a:lnTo>
                  <a:pt x="5543003" y="2286000"/>
                </a:lnTo>
                <a:lnTo>
                  <a:pt x="5539016" y="2298700"/>
                </a:lnTo>
                <a:lnTo>
                  <a:pt x="5534812" y="2311400"/>
                </a:lnTo>
                <a:close/>
              </a:path>
              <a:path w="5573395" h="2565400">
                <a:moveTo>
                  <a:pt x="2288654" y="2349500"/>
                </a:moveTo>
                <a:lnTo>
                  <a:pt x="2272449" y="2349500"/>
                </a:lnTo>
                <a:lnTo>
                  <a:pt x="2267356" y="2336800"/>
                </a:lnTo>
                <a:lnTo>
                  <a:pt x="2262479" y="2324100"/>
                </a:lnTo>
                <a:lnTo>
                  <a:pt x="2257818" y="2311400"/>
                </a:lnTo>
                <a:lnTo>
                  <a:pt x="2269223" y="2311400"/>
                </a:lnTo>
                <a:lnTo>
                  <a:pt x="2273807" y="2324100"/>
                </a:lnTo>
                <a:lnTo>
                  <a:pt x="2278481" y="2324100"/>
                </a:lnTo>
                <a:lnTo>
                  <a:pt x="2283498" y="2336800"/>
                </a:lnTo>
                <a:lnTo>
                  <a:pt x="2288654" y="2349500"/>
                </a:lnTo>
                <a:close/>
              </a:path>
              <a:path w="5573395" h="2565400">
                <a:moveTo>
                  <a:pt x="5515737" y="2349500"/>
                </a:moveTo>
                <a:lnTo>
                  <a:pt x="5499531" y="2349500"/>
                </a:lnTo>
                <a:lnTo>
                  <a:pt x="5504764" y="2336800"/>
                </a:lnTo>
                <a:lnTo>
                  <a:pt x="5509704" y="2324100"/>
                </a:lnTo>
                <a:lnTo>
                  <a:pt x="5514365" y="2324100"/>
                </a:lnTo>
                <a:lnTo>
                  <a:pt x="5518962" y="2311400"/>
                </a:lnTo>
                <a:lnTo>
                  <a:pt x="5530367" y="2311400"/>
                </a:lnTo>
                <a:lnTo>
                  <a:pt x="5525706" y="2324100"/>
                </a:lnTo>
                <a:lnTo>
                  <a:pt x="5520829" y="2336800"/>
                </a:lnTo>
                <a:lnTo>
                  <a:pt x="5515737" y="2349500"/>
                </a:lnTo>
                <a:close/>
              </a:path>
              <a:path w="5573395" h="2565400">
                <a:moveTo>
                  <a:pt x="2305304" y="2374900"/>
                </a:moveTo>
                <a:lnTo>
                  <a:pt x="2288997" y="2374900"/>
                </a:lnTo>
                <a:lnTo>
                  <a:pt x="2283269" y="2362200"/>
                </a:lnTo>
                <a:lnTo>
                  <a:pt x="2277757" y="2349500"/>
                </a:lnTo>
                <a:lnTo>
                  <a:pt x="2293924" y="2349500"/>
                </a:lnTo>
                <a:lnTo>
                  <a:pt x="2299563" y="2362200"/>
                </a:lnTo>
                <a:lnTo>
                  <a:pt x="2305304" y="2374900"/>
                </a:lnTo>
                <a:close/>
              </a:path>
              <a:path w="5573395" h="2565400">
                <a:moveTo>
                  <a:pt x="5499188" y="2374900"/>
                </a:moveTo>
                <a:lnTo>
                  <a:pt x="5482869" y="2374900"/>
                </a:lnTo>
                <a:lnTo>
                  <a:pt x="5488711" y="2362200"/>
                </a:lnTo>
                <a:lnTo>
                  <a:pt x="5494261" y="2349500"/>
                </a:lnTo>
                <a:lnTo>
                  <a:pt x="5510428" y="2349500"/>
                </a:lnTo>
                <a:lnTo>
                  <a:pt x="5504916" y="2362200"/>
                </a:lnTo>
                <a:lnTo>
                  <a:pt x="5499188" y="2374900"/>
                </a:lnTo>
                <a:close/>
              </a:path>
              <a:path w="5573395" h="2565400">
                <a:moveTo>
                  <a:pt x="2323706" y="2400300"/>
                </a:moveTo>
                <a:lnTo>
                  <a:pt x="2307348" y="2400300"/>
                </a:lnTo>
                <a:lnTo>
                  <a:pt x="2301036" y="2387600"/>
                </a:lnTo>
                <a:lnTo>
                  <a:pt x="2294915" y="2374900"/>
                </a:lnTo>
                <a:lnTo>
                  <a:pt x="2311158" y="2374900"/>
                </a:lnTo>
                <a:lnTo>
                  <a:pt x="2317381" y="2387600"/>
                </a:lnTo>
                <a:lnTo>
                  <a:pt x="2323706" y="2400300"/>
                </a:lnTo>
                <a:close/>
              </a:path>
              <a:path w="5573395" h="2565400">
                <a:moveTo>
                  <a:pt x="5480837" y="2400300"/>
                </a:moveTo>
                <a:lnTo>
                  <a:pt x="5464479" y="2400300"/>
                </a:lnTo>
                <a:lnTo>
                  <a:pt x="5470893" y="2387600"/>
                </a:lnTo>
                <a:lnTo>
                  <a:pt x="5477027" y="2374900"/>
                </a:lnTo>
                <a:lnTo>
                  <a:pt x="5493270" y="2374900"/>
                </a:lnTo>
                <a:lnTo>
                  <a:pt x="5487149" y="2387600"/>
                </a:lnTo>
                <a:lnTo>
                  <a:pt x="5480837" y="2400300"/>
                </a:lnTo>
                <a:close/>
              </a:path>
              <a:path w="5573395" h="2565400">
                <a:moveTo>
                  <a:pt x="2336888" y="2413000"/>
                </a:moveTo>
                <a:lnTo>
                  <a:pt x="2320556" y="2413000"/>
                </a:lnTo>
                <a:lnTo>
                  <a:pt x="2313863" y="2400300"/>
                </a:lnTo>
                <a:lnTo>
                  <a:pt x="2330107" y="2400300"/>
                </a:lnTo>
                <a:lnTo>
                  <a:pt x="2336888" y="2413000"/>
                </a:lnTo>
                <a:close/>
              </a:path>
              <a:path w="5573395" h="2565400">
                <a:moveTo>
                  <a:pt x="5467629" y="2413000"/>
                </a:moveTo>
                <a:lnTo>
                  <a:pt x="5451297" y="2413000"/>
                </a:lnTo>
                <a:lnTo>
                  <a:pt x="5458079" y="2400300"/>
                </a:lnTo>
                <a:lnTo>
                  <a:pt x="5474322" y="2400300"/>
                </a:lnTo>
                <a:lnTo>
                  <a:pt x="5467629" y="2413000"/>
                </a:lnTo>
                <a:close/>
              </a:path>
              <a:path w="5573395" h="2565400">
                <a:moveTo>
                  <a:pt x="2365336" y="2438400"/>
                </a:moveTo>
                <a:lnTo>
                  <a:pt x="2341740" y="2438400"/>
                </a:lnTo>
                <a:lnTo>
                  <a:pt x="2334501" y="2425700"/>
                </a:lnTo>
                <a:lnTo>
                  <a:pt x="2327440" y="2413000"/>
                </a:lnTo>
                <a:lnTo>
                  <a:pt x="2343632" y="2413000"/>
                </a:lnTo>
                <a:lnTo>
                  <a:pt x="2350770" y="2425700"/>
                </a:lnTo>
                <a:lnTo>
                  <a:pt x="2357856" y="2425700"/>
                </a:lnTo>
                <a:lnTo>
                  <a:pt x="2365336" y="2438400"/>
                </a:lnTo>
                <a:close/>
              </a:path>
              <a:path w="5573395" h="2565400">
                <a:moveTo>
                  <a:pt x="5446445" y="2438400"/>
                </a:moveTo>
                <a:lnTo>
                  <a:pt x="5422849" y="2438400"/>
                </a:lnTo>
                <a:lnTo>
                  <a:pt x="5430316" y="2425700"/>
                </a:lnTo>
                <a:lnTo>
                  <a:pt x="5437416" y="2425700"/>
                </a:lnTo>
                <a:lnTo>
                  <a:pt x="5444540" y="2413000"/>
                </a:lnTo>
                <a:lnTo>
                  <a:pt x="5460746" y="2413000"/>
                </a:lnTo>
                <a:lnTo>
                  <a:pt x="5453684" y="2425700"/>
                </a:lnTo>
                <a:lnTo>
                  <a:pt x="5446445" y="2438400"/>
                </a:lnTo>
                <a:close/>
              </a:path>
              <a:path w="5573395" h="2565400">
                <a:moveTo>
                  <a:pt x="2372868" y="2451100"/>
                </a:moveTo>
                <a:lnTo>
                  <a:pt x="2356739" y="2451100"/>
                </a:lnTo>
                <a:lnTo>
                  <a:pt x="2349157" y="2438400"/>
                </a:lnTo>
                <a:lnTo>
                  <a:pt x="2365222" y="2438400"/>
                </a:lnTo>
                <a:lnTo>
                  <a:pt x="2372868" y="2451100"/>
                </a:lnTo>
                <a:close/>
              </a:path>
              <a:path w="5573395" h="2565400">
                <a:moveTo>
                  <a:pt x="5431447" y="2451100"/>
                </a:moveTo>
                <a:lnTo>
                  <a:pt x="5415318" y="2451100"/>
                </a:lnTo>
                <a:lnTo>
                  <a:pt x="5422963" y="2438400"/>
                </a:lnTo>
                <a:lnTo>
                  <a:pt x="5439029" y="2438400"/>
                </a:lnTo>
                <a:lnTo>
                  <a:pt x="5431447" y="2451100"/>
                </a:lnTo>
                <a:close/>
              </a:path>
              <a:path w="5573395" h="2565400">
                <a:moveTo>
                  <a:pt x="2388400" y="2463800"/>
                </a:moveTo>
                <a:lnTo>
                  <a:pt x="2372410" y="2463800"/>
                </a:lnTo>
                <a:lnTo>
                  <a:pt x="2364498" y="2451100"/>
                </a:lnTo>
                <a:lnTo>
                  <a:pt x="2380437" y="2451100"/>
                </a:lnTo>
                <a:lnTo>
                  <a:pt x="2388400" y="2463800"/>
                </a:lnTo>
                <a:close/>
              </a:path>
              <a:path w="5573395" h="2565400">
                <a:moveTo>
                  <a:pt x="5415775" y="2463800"/>
                </a:moveTo>
                <a:lnTo>
                  <a:pt x="5399786" y="2463800"/>
                </a:lnTo>
                <a:lnTo>
                  <a:pt x="5407748" y="2451100"/>
                </a:lnTo>
                <a:lnTo>
                  <a:pt x="5423687" y="2451100"/>
                </a:lnTo>
                <a:lnTo>
                  <a:pt x="5415775" y="2463800"/>
                </a:lnTo>
                <a:close/>
              </a:path>
              <a:path w="5573395" h="2565400">
                <a:moveTo>
                  <a:pt x="2404541" y="2476500"/>
                </a:moveTo>
                <a:lnTo>
                  <a:pt x="2388730" y="2476500"/>
                </a:lnTo>
                <a:lnTo>
                  <a:pt x="2380488" y="2463800"/>
                </a:lnTo>
                <a:lnTo>
                  <a:pt x="2396274" y="2463800"/>
                </a:lnTo>
                <a:lnTo>
                  <a:pt x="2404541" y="2476500"/>
                </a:lnTo>
                <a:close/>
              </a:path>
              <a:path w="5573395" h="2565400">
                <a:moveTo>
                  <a:pt x="5399455" y="2476500"/>
                </a:moveTo>
                <a:lnTo>
                  <a:pt x="5383631" y="2476500"/>
                </a:lnTo>
                <a:lnTo>
                  <a:pt x="5391912" y="2463800"/>
                </a:lnTo>
                <a:lnTo>
                  <a:pt x="5407685" y="2463800"/>
                </a:lnTo>
                <a:lnTo>
                  <a:pt x="5399455" y="2476500"/>
                </a:lnTo>
                <a:close/>
              </a:path>
              <a:path w="5573395" h="2565400">
                <a:moveTo>
                  <a:pt x="2429852" y="2489200"/>
                </a:moveTo>
                <a:lnTo>
                  <a:pt x="2405672" y="2489200"/>
                </a:lnTo>
                <a:lnTo>
                  <a:pt x="2397125" y="2476500"/>
                </a:lnTo>
                <a:lnTo>
                  <a:pt x="2421153" y="2476500"/>
                </a:lnTo>
                <a:lnTo>
                  <a:pt x="2429852" y="2489200"/>
                </a:lnTo>
                <a:close/>
              </a:path>
              <a:path w="5573395" h="2565400">
                <a:moveTo>
                  <a:pt x="5382514" y="2489200"/>
                </a:moveTo>
                <a:lnTo>
                  <a:pt x="5358333" y="2489200"/>
                </a:lnTo>
                <a:lnTo>
                  <a:pt x="5367032" y="2476500"/>
                </a:lnTo>
                <a:lnTo>
                  <a:pt x="5391061" y="2476500"/>
                </a:lnTo>
                <a:lnTo>
                  <a:pt x="5382514" y="2489200"/>
                </a:lnTo>
                <a:close/>
              </a:path>
              <a:path w="5573395" h="2565400">
                <a:moveTo>
                  <a:pt x="2447417" y="2501900"/>
                </a:moveTo>
                <a:lnTo>
                  <a:pt x="2423198" y="2501900"/>
                </a:lnTo>
                <a:lnTo>
                  <a:pt x="2414358" y="2489200"/>
                </a:lnTo>
                <a:lnTo>
                  <a:pt x="2438438" y="2489200"/>
                </a:lnTo>
                <a:lnTo>
                  <a:pt x="2447417" y="2501900"/>
                </a:lnTo>
                <a:close/>
              </a:path>
              <a:path w="5573395" h="2565400">
                <a:moveTo>
                  <a:pt x="5364988" y="2501900"/>
                </a:moveTo>
                <a:lnTo>
                  <a:pt x="5340769" y="2501900"/>
                </a:lnTo>
                <a:lnTo>
                  <a:pt x="5349748" y="2489200"/>
                </a:lnTo>
                <a:lnTo>
                  <a:pt x="5373827" y="2489200"/>
                </a:lnTo>
                <a:lnTo>
                  <a:pt x="5364988" y="2501900"/>
                </a:lnTo>
                <a:close/>
              </a:path>
              <a:path w="5573395" h="2565400">
                <a:moveTo>
                  <a:pt x="2474722" y="2514600"/>
                </a:moveTo>
                <a:lnTo>
                  <a:pt x="2450528" y="2514600"/>
                </a:lnTo>
                <a:lnTo>
                  <a:pt x="2441282" y="2501900"/>
                </a:lnTo>
                <a:lnTo>
                  <a:pt x="2465362" y="2501900"/>
                </a:lnTo>
                <a:lnTo>
                  <a:pt x="2474722" y="2514600"/>
                </a:lnTo>
                <a:close/>
              </a:path>
              <a:path w="5573395" h="2565400">
                <a:moveTo>
                  <a:pt x="5337644" y="2514600"/>
                </a:moveTo>
                <a:lnTo>
                  <a:pt x="5313464" y="2514600"/>
                </a:lnTo>
                <a:lnTo>
                  <a:pt x="5322824" y="2501900"/>
                </a:lnTo>
                <a:lnTo>
                  <a:pt x="5346903" y="2501900"/>
                </a:lnTo>
                <a:lnTo>
                  <a:pt x="5337644" y="2514600"/>
                </a:lnTo>
                <a:close/>
              </a:path>
              <a:path w="5573395" h="2565400">
                <a:moveTo>
                  <a:pt x="2503106" y="2527300"/>
                </a:moveTo>
                <a:lnTo>
                  <a:pt x="2469413" y="2527300"/>
                </a:lnTo>
                <a:lnTo>
                  <a:pt x="2459913" y="2514600"/>
                </a:lnTo>
                <a:lnTo>
                  <a:pt x="2493391" y="2514600"/>
                </a:lnTo>
                <a:lnTo>
                  <a:pt x="2503106" y="2527300"/>
                </a:lnTo>
                <a:close/>
              </a:path>
              <a:path w="5573395" h="2565400">
                <a:moveTo>
                  <a:pt x="5318759" y="2527300"/>
                </a:moveTo>
                <a:lnTo>
                  <a:pt x="5285079" y="2527300"/>
                </a:lnTo>
                <a:lnTo>
                  <a:pt x="5294795" y="2514600"/>
                </a:lnTo>
                <a:lnTo>
                  <a:pt x="5328272" y="2514600"/>
                </a:lnTo>
                <a:lnTo>
                  <a:pt x="5318759" y="2527300"/>
                </a:lnTo>
                <a:close/>
              </a:path>
              <a:path w="5573395" h="2565400">
                <a:moveTo>
                  <a:pt x="2542489" y="2540000"/>
                </a:moveTo>
                <a:lnTo>
                  <a:pt x="2498674" y="2540000"/>
                </a:lnTo>
                <a:lnTo>
                  <a:pt x="2488806" y="2527300"/>
                </a:lnTo>
                <a:lnTo>
                  <a:pt x="2532341" y="2527300"/>
                </a:lnTo>
                <a:lnTo>
                  <a:pt x="2542489" y="2540000"/>
                </a:lnTo>
                <a:close/>
              </a:path>
              <a:path w="5573395" h="2565400">
                <a:moveTo>
                  <a:pt x="5289511" y="2540000"/>
                </a:moveTo>
                <a:lnTo>
                  <a:pt x="5245696" y="2540000"/>
                </a:lnTo>
                <a:lnTo>
                  <a:pt x="5255844" y="2527300"/>
                </a:lnTo>
                <a:lnTo>
                  <a:pt x="5299379" y="2527300"/>
                </a:lnTo>
                <a:lnTo>
                  <a:pt x="5289511" y="2540000"/>
                </a:lnTo>
                <a:close/>
              </a:path>
              <a:path w="5573395" h="2565400">
                <a:moveTo>
                  <a:pt x="2615018" y="2552700"/>
                </a:moveTo>
                <a:lnTo>
                  <a:pt x="2539250" y="2552700"/>
                </a:lnTo>
                <a:lnTo>
                  <a:pt x="2528938" y="2540000"/>
                </a:lnTo>
                <a:lnTo>
                  <a:pt x="2604249" y="2540000"/>
                </a:lnTo>
                <a:lnTo>
                  <a:pt x="2615018" y="2552700"/>
                </a:lnTo>
                <a:close/>
              </a:path>
              <a:path w="5573395" h="2565400">
                <a:moveTo>
                  <a:pt x="5248935" y="2552700"/>
                </a:moveTo>
                <a:lnTo>
                  <a:pt x="5173167" y="2552700"/>
                </a:lnTo>
                <a:lnTo>
                  <a:pt x="5183936" y="2540000"/>
                </a:lnTo>
                <a:lnTo>
                  <a:pt x="5259235" y="2540000"/>
                </a:lnTo>
                <a:lnTo>
                  <a:pt x="5248935" y="2552700"/>
                </a:lnTo>
                <a:close/>
              </a:path>
              <a:path w="5573395" h="2565400">
                <a:moveTo>
                  <a:pt x="5163210" y="2565400"/>
                </a:moveTo>
                <a:lnTo>
                  <a:pt x="2624975" y="2565400"/>
                </a:lnTo>
                <a:lnTo>
                  <a:pt x="2613977" y="2552700"/>
                </a:lnTo>
                <a:lnTo>
                  <a:pt x="5174208" y="2552700"/>
                </a:lnTo>
                <a:lnTo>
                  <a:pt x="5163210" y="256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340752" y="1921205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华文楷体"/>
                <a:cs typeface="华文楷体"/>
              </a:rPr>
              <a:t>金属的微观结构模型</a:t>
            </a:r>
            <a:endParaRPr sz="1800">
              <a:latin typeface="华文楷体"/>
              <a:cs typeface="华文楷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00671" y="2263139"/>
            <a:ext cx="2962655" cy="211226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2025-04-18T09:30:20Z</dcterms:created>
  <dcterms:modified xsi:type="dcterms:W3CDTF">2025-04-18T09:30:20Z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2025-04-18T00:00:00Z</vt:filetime>
  </property>
</Properties>
</file>